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1" r:id="rId7"/>
    <p:sldId id="264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5E5D-5B30-403E-A106-B1954ADA6999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DAB0-8D5B-4758-AF1A-22DD558C1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59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5E5D-5B30-403E-A106-B1954ADA6999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DAB0-8D5B-4758-AF1A-22DD558C1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1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5E5D-5B30-403E-A106-B1954ADA6999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DAB0-8D5B-4758-AF1A-22DD558C1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3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5E5D-5B30-403E-A106-B1954ADA6999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DAB0-8D5B-4758-AF1A-22DD558C1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62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5E5D-5B30-403E-A106-B1954ADA6999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DAB0-8D5B-4758-AF1A-22DD558C1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34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5E5D-5B30-403E-A106-B1954ADA6999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DAB0-8D5B-4758-AF1A-22DD558C1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05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5E5D-5B30-403E-A106-B1954ADA6999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DAB0-8D5B-4758-AF1A-22DD558C1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0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5E5D-5B30-403E-A106-B1954ADA6999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DAB0-8D5B-4758-AF1A-22DD558C1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97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5E5D-5B30-403E-A106-B1954ADA6999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DAB0-8D5B-4758-AF1A-22DD558C1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55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5E5D-5B30-403E-A106-B1954ADA6999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DAB0-8D5B-4758-AF1A-22DD558C1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5E5D-5B30-403E-A106-B1954ADA6999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DAB0-8D5B-4758-AF1A-22DD558C1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6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95E5D-5B30-403E-A106-B1954ADA6999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DDAB0-8D5B-4758-AF1A-22DD558C1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1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840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0" y="1828800"/>
            <a:ext cx="236220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was our first Scratch program.</a:t>
            </a:r>
          </a:p>
          <a:p>
            <a:endParaRPr lang="en-US" dirty="0"/>
          </a:p>
          <a:p>
            <a:r>
              <a:rPr lang="en-US" dirty="0" smtClean="0"/>
              <a:t>We cleared the stage; raised the pen; set the pen color and pen size; and went to point (0,0) before we put the pen down.</a:t>
            </a:r>
          </a:p>
          <a:p>
            <a:endParaRPr lang="en-US" dirty="0"/>
          </a:p>
          <a:p>
            <a:r>
              <a:rPr lang="en-US" dirty="0" smtClean="0"/>
              <a:t>We then drew the four sides using absolute coordinates.</a:t>
            </a:r>
          </a:p>
          <a:p>
            <a:endParaRPr lang="en-US" dirty="0"/>
          </a:p>
          <a:p>
            <a:r>
              <a:rPr lang="en-US" dirty="0" smtClean="0"/>
              <a:t>We then meowed before stopping.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61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0" y="1676400"/>
            <a:ext cx="2362200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is similar to our first Scratch program.</a:t>
            </a:r>
          </a:p>
          <a:p>
            <a:endParaRPr lang="en-US" dirty="0"/>
          </a:p>
          <a:p>
            <a:r>
              <a:rPr lang="en-US" dirty="0" smtClean="0"/>
              <a:t>We cleared the stage; raised the pen; set the pen color and pen size; and went to point (0,0) before we put the pen down.</a:t>
            </a:r>
          </a:p>
          <a:p>
            <a:endParaRPr lang="en-US" dirty="0"/>
          </a:p>
          <a:p>
            <a:r>
              <a:rPr lang="en-US" dirty="0" smtClean="0"/>
              <a:t>This time we used a “loop” that we repeated 4 times.  We drew sides using a combination of relative moves and 90 degree turns.</a:t>
            </a:r>
          </a:p>
        </p:txBody>
      </p:sp>
    </p:spTree>
    <p:extLst>
      <p:ext uri="{BB962C8B-B14F-4D97-AF65-F5344CB8AC3E}">
        <p14:creationId xmlns:p14="http://schemas.microsoft.com/office/powerpoint/2010/main" val="193693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0" y="1426488"/>
            <a:ext cx="23622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is a modification of the second square plotting program.  It draws an equilateral triangle</a:t>
            </a:r>
          </a:p>
          <a:p>
            <a:endParaRPr lang="en-US" dirty="0"/>
          </a:p>
          <a:p>
            <a:r>
              <a:rPr lang="en-US" dirty="0" smtClean="0"/>
              <a:t>We cleared the stage; raised the pen; set the pen color and pen size; and went to point (0,0) before we put the pen down.</a:t>
            </a:r>
          </a:p>
          <a:p>
            <a:endParaRPr lang="en-US" dirty="0"/>
          </a:p>
          <a:p>
            <a:r>
              <a:rPr lang="en-US" dirty="0" smtClean="0"/>
              <a:t>Our “loop” is repeated 3 times.  We drew the three sides using a combination of relative moves and 120 degree turns.</a:t>
            </a:r>
          </a:p>
        </p:txBody>
      </p:sp>
    </p:spTree>
    <p:extLst>
      <p:ext uri="{BB962C8B-B14F-4D97-AF65-F5344CB8AC3E}">
        <p14:creationId xmlns:p14="http://schemas.microsoft.com/office/powerpoint/2010/main" val="31786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0" y="762000"/>
            <a:ext cx="2362200" cy="59093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is a modification of the triangle program.</a:t>
            </a:r>
          </a:p>
          <a:p>
            <a:endParaRPr lang="en-US" dirty="0"/>
          </a:p>
          <a:p>
            <a:r>
              <a:rPr lang="en-US" dirty="0" smtClean="0"/>
              <a:t>Instead of drawing three sides and turning 120 degrees each time we drew 300 sides and turned a little more  (or less) than 120 degrees. We also added color changes inside the loop. </a:t>
            </a:r>
          </a:p>
          <a:p>
            <a:endParaRPr lang="en-US" dirty="0" smtClean="0"/>
          </a:p>
          <a:p>
            <a:r>
              <a:rPr lang="en-US" dirty="0" smtClean="0"/>
              <a:t>This results in an spiral pattern that would be hard to do by hand.  The cat also “glides” back to the center at the end.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36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0" y="1981200"/>
            <a:ext cx="2362200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is the same as the previous program except that I played with: (1) the number of times through the loop; (2) the amount of pen color change; and (3) the number of degrees turned.</a:t>
            </a:r>
          </a:p>
          <a:p>
            <a:endParaRPr lang="en-US" dirty="0"/>
          </a:p>
          <a:p>
            <a:r>
              <a:rPr lang="en-US" dirty="0" smtClean="0"/>
              <a:t>The result is a more continuous rainbow effect in the drawing.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45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0" y="1828800"/>
            <a:ext cx="2362200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is one way to draw a circle (actually it is a polygon with 180 sides).</a:t>
            </a:r>
          </a:p>
          <a:p>
            <a:endParaRPr lang="en-US" dirty="0"/>
          </a:p>
          <a:p>
            <a:r>
              <a:rPr lang="en-US" dirty="0" smtClean="0"/>
              <a:t>We cleared the stage; raised the pen; set the pen color and pen size; and went to point (100,0) before we put the pen down.</a:t>
            </a:r>
          </a:p>
          <a:p>
            <a:endParaRPr lang="en-US" dirty="0"/>
          </a:p>
          <a:p>
            <a:r>
              <a:rPr lang="en-US" dirty="0"/>
              <a:t>I</a:t>
            </a:r>
            <a:r>
              <a:rPr lang="en-US" dirty="0" smtClean="0"/>
              <a:t>n a loop we turned 2 degrees and walked 5 steps.  We did this 180 times to complete the circle (polygon).</a:t>
            </a:r>
          </a:p>
        </p:txBody>
      </p:sp>
    </p:spTree>
    <p:extLst>
      <p:ext uri="{BB962C8B-B14F-4D97-AF65-F5344CB8AC3E}">
        <p14:creationId xmlns:p14="http://schemas.microsoft.com/office/powerpoint/2010/main" val="185223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220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67000" y="1219200"/>
            <a:ext cx="23622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This is an alternative program for a circle.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We cleared the stage; raised the pen; set the pen color and pen size; and then set variable  “x” to 100 and both  variables  ”y” and “degree” to 0  and then we went to point (</a:t>
            </a:r>
            <a:r>
              <a:rPr lang="en-US" dirty="0" err="1" smtClean="0">
                <a:solidFill>
                  <a:prstClr val="black"/>
                </a:solidFill>
              </a:rPr>
              <a:t>x,y</a:t>
            </a:r>
            <a:r>
              <a:rPr lang="en-US" dirty="0" smtClean="0">
                <a:solidFill>
                  <a:prstClr val="black"/>
                </a:solidFill>
              </a:rPr>
              <a:t>) before we put the pen down.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In a loop we used the sin() and </a:t>
            </a:r>
            <a:r>
              <a:rPr lang="en-US" dirty="0" err="1" smtClean="0">
                <a:solidFill>
                  <a:prstClr val="black"/>
                </a:solidFill>
              </a:rPr>
              <a:t>cos</a:t>
            </a:r>
            <a:r>
              <a:rPr lang="en-US" dirty="0" smtClean="0">
                <a:solidFill>
                  <a:prstClr val="black"/>
                </a:solidFill>
              </a:rPr>
              <a:t>() built-in functions to find the x and y for every second degree from 0 to 360.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2200" y="-22860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90800" y="1143000"/>
            <a:ext cx="23622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This is a program to draw two parallel lines.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We cleared the stage; raised the pen; set the pen color and pen size; and then set variable  “slope” for both lines and the variables “intercept1” and “intercept2” for the y intercept of the lines.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In two nested loops we draw the two lines.  We changed the intercept used and the drawing color between drawing each line.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3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569</Words>
  <Application>Microsoft Office PowerPoint</Application>
  <PresentationFormat>On-screen Show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RPCS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MacDonald, Bill</dc:creator>
  <cp:lastModifiedBy>Tapp, Jordan</cp:lastModifiedBy>
  <cp:revision>10</cp:revision>
  <cp:lastPrinted>2012-09-12T17:01:48Z</cp:lastPrinted>
  <dcterms:created xsi:type="dcterms:W3CDTF">2012-09-11T20:32:06Z</dcterms:created>
  <dcterms:modified xsi:type="dcterms:W3CDTF">2013-09-13T12:31:48Z</dcterms:modified>
</cp:coreProperties>
</file>