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2" r:id="rId4"/>
    <p:sldId id="257" r:id="rId5"/>
    <p:sldId id="266" r:id="rId6"/>
    <p:sldId id="261" r:id="rId7"/>
    <p:sldId id="263" r:id="rId8"/>
    <p:sldId id="267" r:id="rId9"/>
    <p:sldId id="265" r:id="rId10"/>
    <p:sldId id="259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660"/>
  </p:normalViewPr>
  <p:slideViewPr>
    <p:cSldViewPr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9646EF-3BEE-48BE-B177-590DB30DDDB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C295B1-5F7A-4007-AF18-69591E28E05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Blaire Miran, Molly Baker, and Lexi Cohen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Materials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6572" y="1439091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square of cardboard – $1.00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 Plastic baggie - $0.50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Duct tape – (</a:t>
            </a:r>
            <a:r>
              <a:rPr lang="en-US" dirty="0"/>
              <a:t>2</a:t>
            </a:r>
            <a:r>
              <a:rPr lang="en-US" dirty="0" smtClean="0"/>
              <a:t> inches)- $1.00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$1 + $0.50 + $1 = $2.50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Cost of our package: </a:t>
            </a:r>
            <a:r>
              <a:rPr lang="en-US" dirty="0"/>
              <a:t>$</a:t>
            </a:r>
            <a:r>
              <a:rPr lang="en-US" dirty="0" smtClean="0"/>
              <a:t>2.50</a:t>
            </a:r>
          </a:p>
          <a:p>
            <a:pPr marL="0" indent="0">
              <a:buNone/>
            </a:pPr>
            <a:r>
              <a:rPr lang="en-US" dirty="0" smtClean="0"/>
              <a:t>Budget: $4.00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the Future: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water test damaged the </a:t>
            </a:r>
            <a:r>
              <a:rPr lang="en-US" dirty="0" smtClean="0"/>
              <a:t>package </a:t>
            </a:r>
          </a:p>
          <a:p>
            <a:r>
              <a:rPr lang="en-US" dirty="0" smtClean="0"/>
              <a:t>Need to find a way to keep the water out (possibly 2 plastic bags)</a:t>
            </a:r>
          </a:p>
          <a:p>
            <a:r>
              <a:rPr lang="en-US" dirty="0" smtClean="0"/>
              <a:t>Weight test damage:</a:t>
            </a:r>
          </a:p>
          <a:p>
            <a:r>
              <a:rPr lang="en-US" dirty="0" smtClean="0"/>
              <a:t>Need to ensure there is no air in plastic bag (holding sunscreen) and no wholes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/>
          <a:lstStyle/>
          <a:p>
            <a:r>
              <a:rPr lang="en-US" dirty="0" smtClean="0"/>
              <a:t>Materials Preliminary Testing: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5138581"/>
              </p:ext>
            </p:extLst>
          </p:nvPr>
        </p:nvGraphicFramePr>
        <p:xfrm>
          <a:off x="1600200" y="1676400"/>
          <a:ext cx="5791201" cy="3518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954"/>
                <a:gridCol w="835269"/>
                <a:gridCol w="612531"/>
                <a:gridCol w="612531"/>
                <a:gridCol w="723900"/>
                <a:gridCol w="612531"/>
                <a:gridCol w="723900"/>
                <a:gridCol w="779585"/>
              </a:tblGrid>
              <a:tr h="7395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Material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Drop Test Score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Water Test Score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Shake Test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Marketing Test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Weight Test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Heat Test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Throw Test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Newspaper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6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Cardboard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Plastic baggies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Plastic wrap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Wax paper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54102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Score </a:t>
            </a:r>
            <a:r>
              <a:rPr lang="en-US" dirty="0"/>
              <a:t>(3 = no damage, 2=little damage, 1=damaged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Scores are an average of </a:t>
            </a:r>
            <a:r>
              <a:rPr lang="en-US" smtClean="0"/>
              <a:t>3 trials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Newspaper, wax paper and cardboard do not do well in water</a:t>
            </a:r>
          </a:p>
          <a:p>
            <a:r>
              <a:rPr lang="en-US" dirty="0" smtClean="0"/>
              <a:t>Plastic baggies got a 3 in all categories – not easily damaged</a:t>
            </a:r>
          </a:p>
          <a:p>
            <a:r>
              <a:rPr lang="en-US" dirty="0" smtClean="0"/>
              <a:t>Both plastic wrap and foil are not very weight bearing</a:t>
            </a:r>
          </a:p>
          <a:p>
            <a:r>
              <a:rPr lang="en-US" dirty="0" smtClean="0"/>
              <a:t>The foil was slightly damaged from the heat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We are Using: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Plastic Baggie</a:t>
            </a:r>
          </a:p>
          <a:p>
            <a:r>
              <a:rPr lang="en-US" dirty="0" smtClean="0"/>
              <a:t>Cardboard</a:t>
            </a:r>
          </a:p>
          <a:p>
            <a:r>
              <a:rPr lang="en-US" dirty="0" smtClean="0"/>
              <a:t>Duct Tape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These Materials?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Plastic baggie: waterproof and more sturdy than plastic wrap so it can hold the suntan lotion better</a:t>
            </a:r>
          </a:p>
          <a:p>
            <a:r>
              <a:rPr lang="en-US" dirty="0" smtClean="0"/>
              <a:t>Also using plastic baggie on outside of package to make it waterproof </a:t>
            </a:r>
          </a:p>
          <a:p>
            <a:r>
              <a:rPr lang="en-US" dirty="0" smtClean="0"/>
              <a:t>Plastic baggies have good seals</a:t>
            </a:r>
          </a:p>
          <a:p>
            <a:r>
              <a:rPr lang="en-US" dirty="0" smtClean="0"/>
              <a:t>Cardboard: sturdy and when peeled, easy to bend and shape accordingly to suntan lotion</a:t>
            </a:r>
          </a:p>
          <a:p>
            <a:r>
              <a:rPr lang="en-US" dirty="0" smtClean="0"/>
              <a:t>Duct tape: less expensive than glue, sturdy, and easy to bend and maneuver according to shape of package </a:t>
            </a:r>
          </a:p>
        </p:txBody>
      </p:sp>
    </p:spTree>
    <p:extLst>
      <p:ext uri="{BB962C8B-B14F-4D97-AF65-F5344CB8AC3E}">
        <p14:creationId xmlns:p14="http://schemas.microsoft.com/office/powerpoint/2010/main" val="2436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251"/>
            <a:ext cx="8229600" cy="1143000"/>
          </a:xfrm>
        </p:spPr>
        <p:txBody>
          <a:bodyPr/>
          <a:lstStyle/>
          <a:p>
            <a:r>
              <a:rPr lang="en-US" dirty="0" smtClean="0"/>
              <a:t>Our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6133012" cy="5867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US" sz="2200" dirty="0" smtClean="0"/>
          </a:p>
          <a:p>
            <a:pPr marL="514350" indent="-514350"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r>
              <a:rPr lang="en-US" sz="2200" dirty="0" smtClean="0"/>
              <a:t>Take the two sides off of the cardboard</a:t>
            </a:r>
          </a:p>
          <a:p>
            <a:pPr marL="0" indent="0">
              <a:buNone/>
            </a:pPr>
            <a:r>
              <a:rPr lang="en-US" sz="2200" dirty="0" smtClean="0"/>
              <a:t>Why? To make it more bendable and thin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2. Cut two of the same size triangles out of the cardboard paper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- size: 15 cm by 15 cm by 15 cm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3. Create plastic bag that will hold sunscreen by taping it in a rectangular shape and place inside of two cardboard triangles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4. Secure the two long sides of each triangle together with duct tape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5. At the bottom point of the triangle, we left a small opening in order to release the sunscreen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3075" name="Picture 3" descr="\\rediscsi\cohena$\Pictures\TPhoto_001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046" y="11430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\\rediscsi\cohena$\Pictures\TPhoto_001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38600"/>
            <a:ext cx="21082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1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Our Package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37418"/>
            <a:ext cx="6858000" cy="57681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The opening of the baggie should match the opening of the cardboard container (one vortex)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8. Surround the whole package with a plastic bag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smtClean="0"/>
              <a:t>Create a slip in order to secure the package using duct tape (show)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9. Sunscreen can be put in the container through the small opening at the bottom and it can be released from there too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\\rediscsi\cohena$\Pictures\TPhoto_00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886" y="2667000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0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Package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9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Testing Our package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754422"/>
              </p:ext>
            </p:extLst>
          </p:nvPr>
        </p:nvGraphicFramePr>
        <p:xfrm>
          <a:off x="301623" y="1527174"/>
          <a:ext cx="8613776" cy="410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888"/>
                <a:gridCol w="4306888"/>
              </a:tblGrid>
              <a:tr h="1032665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 (3 = no</a:t>
                      </a:r>
                      <a:r>
                        <a:rPr lang="en-US" baseline="0" dirty="0" smtClean="0"/>
                        <a:t> damage, 2=little damage, 1=damaged)</a:t>
                      </a:r>
                      <a:endParaRPr lang="en-US" dirty="0"/>
                    </a:p>
                  </a:txBody>
                  <a:tcPr marL="94492" marR="94492"/>
                </a:tc>
              </a:tr>
              <a:tr h="598290">
                <a:tc>
                  <a:txBody>
                    <a:bodyPr/>
                    <a:lstStyle/>
                    <a:p>
                      <a:r>
                        <a:rPr lang="en-US" dirty="0" smtClean="0"/>
                        <a:t>Drop Test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4492" marR="94492"/>
                </a:tc>
              </a:tr>
              <a:tr h="598290">
                <a:tc>
                  <a:txBody>
                    <a:bodyPr/>
                    <a:lstStyle/>
                    <a:p>
                      <a:r>
                        <a:rPr lang="en-US" dirty="0" smtClean="0"/>
                        <a:t>Throw Test 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4492" marR="94492"/>
                </a:tc>
              </a:tr>
              <a:tr h="598290">
                <a:tc>
                  <a:txBody>
                    <a:bodyPr/>
                    <a:lstStyle/>
                    <a:p>
                      <a:r>
                        <a:rPr lang="en-US" dirty="0" smtClean="0"/>
                        <a:t>Shake Test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4492" marR="94492"/>
                </a:tc>
              </a:tr>
              <a:tr h="59829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Test</a:t>
                      </a:r>
                    </a:p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1.5 </a:t>
                      </a:r>
                      <a:endParaRPr lang="en-US" baseline="0" dirty="0" smtClean="0"/>
                    </a:p>
                  </a:txBody>
                  <a:tcPr marL="94492" marR="94492"/>
                </a:tc>
              </a:tr>
              <a:tr h="59829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 Test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(there was a whole in the bag</a:t>
                      </a:r>
                      <a:r>
                        <a:rPr lang="en-US" baseline="0" dirty="0" smtClean="0"/>
                        <a:t> or too much air)</a:t>
                      </a:r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4805" y="5910662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numbers in the table are an average of 3 trials for each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5526</TotalTime>
  <Words>503</Words>
  <Application>Microsoft Office PowerPoint</Application>
  <PresentationFormat>On-screen Show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Materials Presentation</vt:lpstr>
      <vt:lpstr>Materials Preliminary Testing:</vt:lpstr>
      <vt:lpstr>Results from the Table</vt:lpstr>
      <vt:lpstr>Materials We are Using:</vt:lpstr>
      <vt:lpstr>Why These Materials?</vt:lpstr>
      <vt:lpstr>Our Package</vt:lpstr>
      <vt:lpstr>Our Package Continued:</vt:lpstr>
      <vt:lpstr>The Package </vt:lpstr>
      <vt:lpstr>Testing Our package</vt:lpstr>
      <vt:lpstr>Cost Analysis</vt:lpstr>
      <vt:lpstr>Plans For the Future:</vt:lpstr>
    </vt:vector>
  </TitlesOfParts>
  <Company>RPCS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Presentation</dc:title>
  <dc:creator>Cohen, Alexandra</dc:creator>
  <cp:lastModifiedBy>Cohen, Alexandra</cp:lastModifiedBy>
  <cp:revision>17</cp:revision>
  <dcterms:created xsi:type="dcterms:W3CDTF">2014-03-06T19:26:34Z</dcterms:created>
  <dcterms:modified xsi:type="dcterms:W3CDTF">2014-04-10T13:52:40Z</dcterms:modified>
</cp:coreProperties>
</file>