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B7E7D-6EB0-4FF2-854B-CFAA35F2FE9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20B2F-1CBB-4921-B5D7-9C72275C3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3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.72 and .71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20B2F-1CBB-4921-B5D7-9C72275C38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31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.57 and 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20B2F-1CBB-4921-B5D7-9C72275C38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82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.81 and .71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20B2F-1CBB-4921-B5D7-9C72275C38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62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70 and 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20B2F-1CBB-4921-B5D7-9C72275C38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CEAC8CD-B85C-4B67-8532-EED6FC8EB15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7F6CF-F05A-46D9-B68F-EB764E13E5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Steffi Altman and Meredith Kuser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a Skinny Pop Bag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Shrunk 3cmx5cm</a:t>
            </a:r>
          </a:p>
          <a:p>
            <a:r>
              <a:rPr lang="en-US" dirty="0" smtClean="0"/>
              <a:t>44.8% of original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09901" y="2446536"/>
            <a:ext cx="4344987" cy="325874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317°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dirty="0" smtClean="0"/>
              <a:t>Oven </a:t>
            </a:r>
          </a:p>
          <a:p>
            <a:r>
              <a:rPr lang="en-US" dirty="0" smtClean="0"/>
              <a:t>350°-</a:t>
            </a:r>
          </a:p>
          <a:p>
            <a:pPr lvl="1"/>
            <a:r>
              <a:rPr lang="en-US" dirty="0" smtClean="0"/>
              <a:t>$.32 per minute</a:t>
            </a:r>
          </a:p>
          <a:p>
            <a:r>
              <a:rPr lang="en-US" dirty="0" smtClean="0"/>
              <a:t>300°-</a:t>
            </a:r>
          </a:p>
          <a:p>
            <a:pPr lvl="1"/>
            <a:r>
              <a:rPr lang="en-US" dirty="0" smtClean="0"/>
              <a:t>$.26 per minute</a:t>
            </a:r>
          </a:p>
          <a:p>
            <a:r>
              <a:rPr lang="en-US" dirty="0" smtClean="0"/>
              <a:t>315°-</a:t>
            </a:r>
          </a:p>
          <a:p>
            <a:pPr lvl="1"/>
            <a:r>
              <a:rPr lang="en-US" dirty="0" smtClean="0"/>
              <a:t>$.28 per minute</a:t>
            </a:r>
          </a:p>
          <a:p>
            <a:r>
              <a:rPr lang="en-US" dirty="0" smtClean="0"/>
              <a:t>317°</a:t>
            </a:r>
          </a:p>
          <a:p>
            <a:pPr lvl="1"/>
            <a:r>
              <a:rPr lang="en-US" dirty="0" smtClean="0"/>
              <a:t>$.30 per minute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7 minutes- $2.24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15 minutes- $3.91</a:t>
            </a:r>
          </a:p>
          <a:p>
            <a:endParaRPr lang="en-US" dirty="0"/>
          </a:p>
          <a:p>
            <a:r>
              <a:rPr lang="en-US" dirty="0" smtClean="0"/>
              <a:t>5 minutes- $2.23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Analysis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810000" y="26670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761014" y="38100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810000" y="47244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40183" y="57912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the aluminum and plastic together</a:t>
            </a:r>
          </a:p>
          <a:p>
            <a:r>
              <a:rPr lang="en-US" dirty="0" smtClean="0"/>
              <a:t>Plastic polymers are stretched out</a:t>
            </a:r>
          </a:p>
          <a:p>
            <a:r>
              <a:rPr lang="en-US" dirty="0" smtClean="0"/>
              <a:t>when heated, the polymers shrink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Polymers</a:t>
            </a:r>
            <a:endParaRPr lang="en-US" dirty="0"/>
          </a:p>
        </p:txBody>
      </p:sp>
      <p:pic>
        <p:nvPicPr>
          <p:cNvPr id="1026" name="Picture 2" descr="https://encrypted-tbn1.gstatic.com/images?q=tbn:ANd9GcSUlf_5ZeIdRlAmngm0kY8YByi80xmlxiMhH2_-_GLgfGqqz93H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76600"/>
            <a:ext cx="3505200" cy="286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5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3200399"/>
            <a:ext cx="8407893" cy="1066801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800" dirty="0" smtClean="0"/>
              <a:t>How to recycle a chip bag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plastic and aluminum can be recycled</a:t>
            </a:r>
          </a:p>
          <a:p>
            <a:r>
              <a:rPr lang="en-US" dirty="0" smtClean="0"/>
              <a:t>Through heating the chip bag, it will shrink. </a:t>
            </a:r>
          </a:p>
          <a:p>
            <a:r>
              <a:rPr lang="en-US" dirty="0" smtClean="0"/>
              <a:t>We thought that the plastic and aluminum would separate too.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038600" cy="4407408"/>
          </a:xfrm>
        </p:spPr>
        <p:txBody>
          <a:bodyPr/>
          <a:lstStyle/>
          <a:p>
            <a:r>
              <a:rPr lang="en-US" dirty="0" smtClean="0"/>
              <a:t>Microwave</a:t>
            </a:r>
          </a:p>
          <a:p>
            <a:pPr lvl="1"/>
            <a:r>
              <a:rPr lang="en-US" dirty="0" smtClean="0"/>
              <a:t>5 seconds on high</a:t>
            </a:r>
          </a:p>
          <a:p>
            <a:pPr lvl="1"/>
            <a:r>
              <a:rPr lang="en-US" dirty="0" smtClean="0"/>
              <a:t>There was a spark and sizzled</a:t>
            </a:r>
          </a:p>
          <a:p>
            <a:pPr lvl="1"/>
            <a:r>
              <a:rPr lang="en-US" dirty="0" smtClean="0"/>
              <a:t>It shrunk and the plastic and </a:t>
            </a:r>
            <a:r>
              <a:rPr lang="en-US" dirty="0"/>
              <a:t>a</a:t>
            </a:r>
            <a:r>
              <a:rPr lang="en-US" dirty="0" smtClean="0"/>
              <a:t>luminum did not separate but became harder</a:t>
            </a:r>
          </a:p>
          <a:p>
            <a:pPr lvl="1"/>
            <a:r>
              <a:rPr lang="en-US" dirty="0" smtClean="0"/>
              <a:t>Shrunk by 75% of the original size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Procedure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10200" y="2743200"/>
            <a:ext cx="3154678" cy="2366009"/>
          </a:xfrm>
        </p:spPr>
      </p:pic>
      <p:sp>
        <p:nvSpPr>
          <p:cNvPr id="9" name="TextBox 8"/>
          <p:cNvSpPr txBox="1"/>
          <p:nvPr/>
        </p:nvSpPr>
        <p:spPr>
          <a:xfrm>
            <a:off x="5410200" y="5257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Cheez</a:t>
            </a:r>
            <a:r>
              <a:rPr lang="en-US" dirty="0" smtClean="0"/>
              <a:t>-it bag after microwaved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Boiled half of a </a:t>
            </a:r>
            <a:r>
              <a:rPr lang="en-US" i="1" dirty="0" smtClean="0"/>
              <a:t>Famous </a:t>
            </a:r>
            <a:r>
              <a:rPr lang="en-US" i="1" dirty="0"/>
              <a:t>A</a:t>
            </a:r>
            <a:r>
              <a:rPr lang="en-US" i="1" dirty="0" smtClean="0"/>
              <a:t>mos</a:t>
            </a:r>
            <a:r>
              <a:rPr lang="en-US" dirty="0" smtClean="0"/>
              <a:t> bag</a:t>
            </a:r>
          </a:p>
          <a:p>
            <a:r>
              <a:rPr lang="en-US" dirty="0" smtClean="0"/>
              <a:t>No reaction after 8.17 minutes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14600"/>
            <a:ext cx="4250860" cy="318814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Baked part of a skinny pop bag in the oven for a range of 300°-350°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6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Only shrunk 1.3cmx6cm</a:t>
            </a:r>
          </a:p>
          <a:p>
            <a:r>
              <a:rPr lang="en-US" dirty="0" smtClean="0"/>
              <a:t>Did not separate </a:t>
            </a:r>
          </a:p>
          <a:p>
            <a:r>
              <a:rPr lang="en-US" dirty="0" smtClean="0"/>
              <a:t>51% of </a:t>
            </a:r>
            <a:r>
              <a:rPr lang="en-US" dirty="0" err="1" smtClean="0"/>
              <a:t>oringal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05000"/>
            <a:ext cx="3946060" cy="295954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Shrunk 4.2cm x 10 cm</a:t>
            </a:r>
          </a:p>
          <a:p>
            <a:r>
              <a:rPr lang="en-US" dirty="0" smtClean="0"/>
              <a:t>Aluminum and Plastic melted together</a:t>
            </a:r>
          </a:p>
          <a:p>
            <a:r>
              <a:rPr lang="en-US" dirty="0" smtClean="0"/>
              <a:t>11% of original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6" t="10773" r="9159" b="20031"/>
          <a:stretch/>
        </p:blipFill>
        <p:spPr>
          <a:xfrm>
            <a:off x="5334000" y="3810000"/>
            <a:ext cx="3419801" cy="2185851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350°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Shrunk .75cm x 4cm</a:t>
            </a:r>
          </a:p>
          <a:p>
            <a:r>
              <a:rPr lang="en-US" dirty="0" smtClean="0"/>
              <a:t>Not hot enough</a:t>
            </a:r>
          </a:p>
          <a:p>
            <a:r>
              <a:rPr lang="en-US" dirty="0" smtClean="0"/>
              <a:t>57% of original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924" y="2752281"/>
            <a:ext cx="3121152" cy="234086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315°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955</TotalTime>
  <Words>247</Words>
  <Application>Microsoft Office PowerPoint</Application>
  <PresentationFormat>On-screen Show (4:3)</PresentationFormat>
  <Paragraphs>64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Recycling a Skinny Pop Bag</vt:lpstr>
      <vt:lpstr>Problem</vt:lpstr>
      <vt:lpstr>Research</vt:lpstr>
      <vt:lpstr>First Procedure</vt:lpstr>
      <vt:lpstr>Second Procedure</vt:lpstr>
      <vt:lpstr>Final Procedure</vt:lpstr>
      <vt:lpstr>300°</vt:lpstr>
      <vt:lpstr>350°</vt:lpstr>
      <vt:lpstr>315°</vt:lpstr>
      <vt:lpstr>317°</vt:lpstr>
      <vt:lpstr>Cost Analysis</vt:lpstr>
      <vt:lpstr>Polymers</vt:lpstr>
    </vt:vector>
  </TitlesOfParts>
  <Company>RPCS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a Skinny Pop Bag</dc:title>
  <dc:creator>Kuser, Meredith</dc:creator>
  <cp:lastModifiedBy>Kuser, Meredith</cp:lastModifiedBy>
  <cp:revision>12</cp:revision>
  <dcterms:created xsi:type="dcterms:W3CDTF">2013-05-23T18:27:48Z</dcterms:created>
  <dcterms:modified xsi:type="dcterms:W3CDTF">2013-05-29T01:31:24Z</dcterms:modified>
</cp:coreProperties>
</file>