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437" autoAdjust="0"/>
  </p:normalViewPr>
  <p:slideViewPr>
    <p:cSldViewPr>
      <p:cViewPr varScale="1">
        <p:scale>
          <a:sx n="55" d="100"/>
          <a:sy n="55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7D565-44FA-4B47-84BE-3C2F737A855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E3B2F-D94F-4112-BDAC-ADD61579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9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What is LD50</a:t>
            </a:r>
            <a:r>
              <a:rPr lang="en-US" baseline="0" dirty="0" smtClean="0"/>
              <a:t> testing?- a standard measurement of acute toxicity that represents the individual dose required to kill 50% of a population of test organism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 we did LD50 testing– we used percentages from the cost analysis graph that were the best fit and we tested it on </a:t>
            </a:r>
            <a:r>
              <a:rPr lang="en-US" baseline="0" dirty="0" err="1" smtClean="0"/>
              <a:t>ecoli</a:t>
            </a:r>
            <a:r>
              <a:rPr lang="en-US" baseline="0" dirty="0" smtClean="0"/>
              <a:t> (our organism) and after 24 hours we counted the colonies of bacteria on the petri plates along with the squares to find the y value which we then put into fathom to find the equation to find the max amount of the chemical we can use and to find the r squared value which tells you how reliable the information is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E3B2F-D94F-4112-BDAC-ADD61579FA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6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Our finally results were that we could safely use .27% of Om-</a:t>
            </a:r>
            <a:r>
              <a:rPr lang="en-US" baseline="0" dirty="0" err="1" smtClean="0"/>
              <a:t>Cinnamate</a:t>
            </a:r>
            <a:r>
              <a:rPr lang="en-US" baseline="0" dirty="0" smtClean="0"/>
              <a:t> and 1.5% of </a:t>
            </a:r>
            <a:r>
              <a:rPr lang="en-US" baseline="0" dirty="0" err="1" smtClean="0"/>
              <a:t>Oxybenzone</a:t>
            </a:r>
            <a:r>
              <a:rPr lang="en-US" baseline="0" dirty="0" smtClean="0"/>
              <a:t>.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Contradicted</a:t>
            </a:r>
            <a:r>
              <a:rPr lang="en-US" baseline="0" dirty="0" smtClean="0"/>
              <a:t> our hypothesis because we though we would use more OM-</a:t>
            </a:r>
            <a:r>
              <a:rPr lang="en-US" baseline="0" dirty="0" err="1" smtClean="0"/>
              <a:t>cinnamate</a:t>
            </a:r>
            <a:r>
              <a:rPr lang="en-US" baseline="0" dirty="0" smtClean="0"/>
              <a:t> than </a:t>
            </a:r>
            <a:r>
              <a:rPr lang="en-US" baseline="0" dirty="0" err="1" smtClean="0"/>
              <a:t>Oxybenzone</a:t>
            </a:r>
            <a:r>
              <a:rPr lang="en-US" baseline="0" dirty="0" smtClean="0"/>
              <a:t> but we instead found that using more </a:t>
            </a:r>
            <a:r>
              <a:rPr lang="en-US" baseline="0" dirty="0" err="1" smtClean="0"/>
              <a:t>Oxybenzone</a:t>
            </a:r>
            <a:r>
              <a:rPr lang="en-US" baseline="0" dirty="0" smtClean="0"/>
              <a:t> was better.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E3B2F-D94F-4112-BDAC-ADD61579FA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7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We found the formula by using .27%</a:t>
            </a:r>
            <a:r>
              <a:rPr lang="en-US" baseline="0" dirty="0" smtClean="0"/>
              <a:t> of Om-</a:t>
            </a:r>
            <a:r>
              <a:rPr lang="en-US" baseline="0" dirty="0" err="1" smtClean="0"/>
              <a:t>cinnamate</a:t>
            </a:r>
            <a:r>
              <a:rPr lang="en-US" baseline="0" dirty="0" smtClean="0"/>
              <a:t> and .15% of </a:t>
            </a:r>
            <a:r>
              <a:rPr lang="en-US" baseline="0" dirty="0" err="1" smtClean="0"/>
              <a:t>Oxybenzone</a:t>
            </a:r>
            <a:r>
              <a:rPr lang="en-US" baseline="0" dirty="0" smtClean="0"/>
              <a:t> out of a 90 gram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E3B2F-D94F-4112-BDAC-ADD61579FA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3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Initially</a:t>
            </a:r>
            <a:r>
              <a:rPr lang="en-US" baseline="0" dirty="0" smtClean="0"/>
              <a:t> thought that it was going to be a sunblock, but because it has such a low SPF (2.5) we decided that it would be better use for hand or face lotion in the winter because it has such a low amount of SPF. The texture of the sunblock is thin so it would be easily used on face and hands.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E3B2F-D94F-4112-BDAC-ADD61579FA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5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8BE1F97-EDED-459B-ADDE-EFE13A88074E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DFCECD7-461D-4715-A42A-EA291851CB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By: Steffi Altman, Meredith Kuser, Mary Bryan Owen, Kristin Polk, Julia Potter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767" y="1719263"/>
            <a:ext cx="5875866" cy="44069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LD50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appropriate chemical amounts for </a:t>
            </a:r>
            <a:r>
              <a:rPr lang="en-US" dirty="0" err="1" smtClean="0"/>
              <a:t>Oxybenzone</a:t>
            </a:r>
            <a:r>
              <a:rPr lang="en-US" dirty="0"/>
              <a:t> </a:t>
            </a:r>
            <a:r>
              <a:rPr lang="en-US" dirty="0" smtClean="0"/>
              <a:t>and OM-</a:t>
            </a:r>
            <a:r>
              <a:rPr lang="en-US" dirty="0" err="1" smtClean="0"/>
              <a:t>Cinnamate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971800"/>
            <a:ext cx="41910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9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097713"/>
              </p:ext>
            </p:extLst>
          </p:nvPr>
        </p:nvGraphicFramePr>
        <p:xfrm>
          <a:off x="381000" y="1719263"/>
          <a:ext cx="4038600" cy="445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828800"/>
              </a:tblGrid>
              <a:tr h="55661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Ingredient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Amount (g)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</a:tr>
              <a:tr h="55661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</a:rPr>
                        <a:t>Oxybenzone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1.35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</a:tr>
              <a:tr h="55661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Om-</a:t>
                      </a:r>
                      <a:r>
                        <a:rPr lang="en-US" dirty="0" err="1" smtClean="0">
                          <a:latin typeface="Calibri" pitchFamily="34" charset="0"/>
                        </a:rPr>
                        <a:t>Cinnamate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.243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</a:tr>
              <a:tr h="55661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</a:rPr>
                        <a:t>Cetyl</a:t>
                      </a:r>
                      <a:r>
                        <a:rPr lang="en-US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itchFamily="34" charset="0"/>
                        </a:rPr>
                        <a:t>alcohol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</a:tr>
              <a:tr h="55661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Steric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Acid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4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</a:tr>
              <a:tr h="55661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Glycerin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</a:tr>
              <a:tr h="55661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</a:rPr>
                        <a:t>Triethanol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amine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</a:tr>
              <a:tr h="55661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Water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78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marL="93416" marR="93416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</a:t>
            </a:r>
            <a:r>
              <a:rPr lang="en-US" dirty="0" smtClean="0"/>
              <a:t>for Sunblock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51494"/>
            <a:ext cx="4340352" cy="325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15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or face Lotion</a:t>
            </a:r>
          </a:p>
          <a:p>
            <a:pPr lvl="1"/>
            <a:r>
              <a:rPr lang="en-US" dirty="0" smtClean="0"/>
              <a:t>SPF value of 2.5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for the Sunblock formula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590800"/>
            <a:ext cx="525780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51</TotalTime>
  <Words>325</Words>
  <Application>Microsoft Office PowerPoint</Application>
  <PresentationFormat>On-screen Show (4:3)</PresentationFormat>
  <Paragraphs>37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Sunblock</vt:lpstr>
      <vt:lpstr>LD50 Testing</vt:lpstr>
      <vt:lpstr>Our results</vt:lpstr>
      <vt:lpstr>Formula for Sunblock</vt:lpstr>
      <vt:lpstr>Alternative for the Sunblock formula</vt:lpstr>
    </vt:vector>
  </TitlesOfParts>
  <Company>RPCS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Kuser, Meredith</dc:creator>
  <cp:lastModifiedBy>Kuser, Meredith</cp:lastModifiedBy>
  <cp:revision>6</cp:revision>
  <dcterms:created xsi:type="dcterms:W3CDTF">2013-04-15T18:56:01Z</dcterms:created>
  <dcterms:modified xsi:type="dcterms:W3CDTF">2013-04-17T19:02:36Z</dcterms:modified>
</cp:coreProperties>
</file>