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102" y="-5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4-12T02:36:39.847"/>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ED1C24"/>
    </inkml:brush>
  </inkml:definitions>
  <inkml:traceGroup>
    <inkml:annotationXML>
      <emma:emma xmlns:emma="http://www.w3.org/2003/04/emma" version="1.0">
        <emma:interpretation id="{A72369EB-B6F9-4911-ADA9-057DF38987AC}" emma:medium="tactile" emma:mode="ink">
          <msink:context xmlns:msink="http://schemas.microsoft.com/ink/2010/main" type="writingRegion" rotatedBoundingBox="4966,5746 23072,6589 22799,12455 4693,11611"/>
        </emma:interpretation>
      </emma:emma>
    </inkml:annotationXML>
    <inkml:traceGroup>
      <inkml:annotationXML>
        <emma:emma xmlns:emma="http://www.w3.org/2003/04/emma" version="1.0">
          <emma:interpretation id="{096EC754-8018-416D-A066-A8C54103CDD0}" emma:medium="tactile" emma:mode="ink">
            <msink:context xmlns:msink="http://schemas.microsoft.com/ink/2010/main" type="paragraph" rotatedBoundingBox="4966,5746 23072,6589 22927,9713 4821,8869" alignmentLevel="1"/>
          </emma:interpretation>
        </emma:emma>
      </inkml:annotationXML>
      <inkml:traceGroup>
        <inkml:annotationXML>
          <emma:emma xmlns:emma="http://www.w3.org/2003/04/emma" version="1.0">
            <emma:interpretation id="{14602905-3333-4F54-AA39-52212A5E54F8}" emma:medium="tactile" emma:mode="ink">
              <msink:context xmlns:msink="http://schemas.microsoft.com/ink/2010/main" type="line" rotatedBoundingBox="4966,5746 23072,6589 22927,9713 4821,8869"/>
            </emma:interpretation>
          </emma:emma>
        </inkml:annotationXML>
        <inkml:traceGroup>
          <inkml:annotationXML>
            <emma:emma xmlns:emma="http://www.w3.org/2003/04/emma" version="1.0">
              <emma:interpretation id="{3ADCE1AE-13FA-4F85-969F-E7A546A5FC65}" emma:medium="tactile" emma:mode="ink">
                <msink:context xmlns:msink="http://schemas.microsoft.com/ink/2010/main" type="inkWord" rotatedBoundingBox="4966,5746 9171,5941 9026,9065 4821,8869"/>
              </emma:interpretation>
              <emma:one-of disjunction-type="recognition" id="oneOf0">
                <emma:interpretation id="interp0" emma:lang="en-US" emma:confidence="0">
                  <emma:literal>3.20m</emma:literal>
                </emma:interpretation>
                <emma:interpretation id="interp1" emma:lang="en-US" emma:confidence="0">
                  <emma:literal>33.20m</emma:literal>
                </emma:interpretation>
                <emma:interpretation id="interp2" emma:lang="en-US" emma:confidence="0">
                  <emma:literal>3.2m</emma:literal>
                </emma:interpretation>
                <emma:interpretation id="interp3" emma:lang="en-US" emma:confidence="0">
                  <emma:literal>•3.2m</emma:literal>
                </emma:interpretation>
                <emma:interpretation id="interp4" emma:lang="en-US" emma:confidence="0">
                  <emma:literal>•3.20m</emma:literal>
                </emma:interpretation>
              </emma:one-of>
            </emma:emma>
          </inkml:annotationXML>
          <inkml:trace contextRef="#ctx0" brushRef="#br0">-7795-76 64,'0'0'29,"0"0"1,0 0 1,-6-16-13,6 16-4,0 0-1,0 0-4,0 0-2,-16-14-3,16 14 0,0 0-2,0 0 0,0 0-3,0 0-1,-9 19-5,9-19-9,0 0-15,0 0-3,4-25 1,-4 25-1</inkml:trace>
          <inkml:trace contextRef="#ctx0" brushRef="#br0" timeOffset="834.0477">-7525-601 26,'0'0'19,"0"0"3,0 0-1,-16 7-3,16-7-1,0 0-2,0 0-2,0 0-2,0 0-2,0 0-3,-13-21 0,13 21-2,6-32-1,1 12-1,0-5 1,5-1-2,3-1 2,3 0-3,3 3 2,0 6-2,2 5 2,2 6-2,-2 7 1,-1 7-1,-5 15 0,-1 6 1,-7 11-1,-3 9 1,-6 7-1,-9 8 1,-2 4 0,-3 3 0,-4-3 1,2 1-1,0-8 1,4-1 1,1-9-1,7-8 0,4-8 0,11-7-1,5-11 1,5-7-1,8-9 0,5-4-1,3-6 1,4-1 0,-2-3-1,0-1 0,-3 5-1,-6-4-2,-1 6-2,-12-6-7,3 2-15,-20 12-8,19-25 2,-19 25-1,11-30 2</inkml:trace>
          <inkml:trace contextRef="#ctx0" brushRef="#br0" timeOffset="-740256.3402">-8448-780 38,'0'0'22,"-20"1"1,20-1-2,0 0-6,0 0-1,0 0-1,0 0-2,0 0-2,0 0 0,13-16-2,-13 16-2,16-14 0,-16 14-1,30-16-1,-11 7 0,5 2-2,-1 0 1,2 5-1,0 2 0,-1 5 0,-4 6 0,-4 5-1,-5 9 0,-6 4 1,-5 3 0,-4 5 1,-8-2-2,-2 5 3,-11-5-2,0 1 2,-5-8-1,3-1 0,-1-6 0,4-3 0,3-6 0,5-3-1,16-9 1,0 0-1,0 0 0,16-3 0,5-4 0,8 3-1,3 2 0,5 2 0,2 6 1,-1 4-1,-3 6 0,-4 6 0,-8 4 0,-5 3 0,-10 3 1,-6 0-1,-7 2 0,-8-2 0,-4-4 0,-5-1 1,-4-6-1,-3-1 0,-3-6 1,-2-5-1,2-2 0,2-3 1,2-3-1,3-4-1,5 1 0,4-3-1,16 5-1,0 0-3,0 0-4,-14-18-7,14 18-12,16-7-6,-16 7 2,25-13-1,-25 13 3</inkml:trace>
          <inkml:trace contextRef="#ctx0" brushRef="#br0" timeOffset="1662.0951">-6401-775 60,'21'11'23,"-21"-11"3,11 17-1,-11-17-16,14 18-3,-14-18 2,0 0-1,16 16 0,-16-16-3,0 0-2,0 0 0,0 0 0,-16-7-1,16 7-1,-23-11 1,7 8-2,-2-3 2,-3 6-2,-2 6 1,-2 8 0,2 7 1,2 11 0,1 11 0,6 10 2,3 11-1,8 9 2,3 2-1,7 0 1,3-4-1,8-3 1,3-13-1,10-9 0,-3-16 0,8-14 0,-2-14-1,1-13-1,1-10-1,-3-9-1,-4-6-2,-6-7-4,2 4-12,-5 0-14,-6 0 0,0 7 0,-5 0 0</inkml:trace>
          <inkml:trace contextRef="#ctx0" brushRef="#br0" timeOffset="-737090.1591">-5937-514 39,'0'0'27,"0"0"4,0 0-1,0 0-5,16-3-4,-16 3-3,11 32-5,-9-11-4,3 11-2,-1 2-3,-3 2 0,1 1-1,0 2-1,0-3 0,0-3 0,-2-4-1,1-2 0,-1-10 0,0 1 0,0-18-1,4 18 0,-4-18 0,0 0 0,0 0-1,7-20 1,-3 4 0,-3-1 0,5-7 0,-1-4 0,0-4 0,4-2 0,2-3-1,0-1 1,3 1 0,2 0 0,2 1 0,1 8 0,1 3 0,-1 5 0,3 8 0,-1 5 1,-1 10-1,1 6 0,0 9 1,-1 9 0,-2 5 0,-2 7 1,-2 0-1,-2 4 0,-3-1 1,-3-1-1,-3-5 0,1-4 0,-4-6-1,0-6 1,-2-2-1,2-18 0,-2 16 0,2-16-1,0 0 1,0 0 0,-2-29-1,2 10 1,0-1 0,2-5-1,0-3 1,1-4 0,1 0 0,1-2 0,4 0 0,2 4 0,1-2 0,1 5 0,6 6 0,1 7 0,1 5 0,2 5 0,1 8 1,2 5 0,1 7 0,0 5 1,-4 7-2,2 8 0,-2-2 0,-4 5 0,-3-2 0,-3 2 0,-4-3 0,-2-4 0,-4-5 0,-1-6 0,-2-3 0,0-18 0,0 23 0,0-23 0,0 0 0,0 0-2,0 0-11,0 0-13,-11-16-11,11 16-1,-1-25 2,1 25 0</inkml:trace>
          <inkml:trace contextRef="#ctx0" brushRef="#br0" timeOffset="-584195.414">-9421 1544 41,'0'0'27,"0"0"2,10 29 0,-8-4-10,4 7-4,-5 3-2,8 12-3,-5-3-3,5 8-1,-6-3-1,4 5 0,-5-8-2,4 4 1,-6-8-2,1-2 0,-1-8 0,0-4-1,0-7-1,0-5 0,0-16 0,2 18-1,-2-18-1,0 0-1,0 0-3,0 0-3,7-19-7,-7 19-12,-2-31-4,2 31-1,0-37 1,4 19 1</inkml:trace>
        </inkml:traceGroup>
        <inkml:traceGroup>
          <inkml:annotationXML>
            <emma:emma xmlns:emma="http://www.w3.org/2003/04/emma" version="1.0">
              <emma:interpretation id="{5BE2E777-F63A-4A39-B026-22DC80583987}" emma:medium="tactile" emma:mode="ink">
                <msink:context xmlns:msink="http://schemas.microsoft.com/ink/2010/main" type="inkWord" rotatedBoundingBox="14292,6265 23068,6674 23002,8088 14226,7680"/>
              </emma:interpretation>
              <emma:one-of disjunction-type="recognition" id="oneOf1">
                <emma:interpretation id="interp5" emma:lang="en-US" emma:confidence="0">
                  <emma:literal>Transformed</emma:literal>
                </emma:interpretation>
                <emma:interpretation id="interp6" emma:lang="en-US" emma:confidence="0">
                  <emma:literal>Transvalue</emma:literal>
                </emma:interpretation>
                <emma:interpretation id="interp7" emma:lang="en-US" emma:confidence="0">
                  <emma:literal>nine-volume</emma:literal>
                </emma:interpretation>
                <emma:interpretation id="interp8" emma:lang="en-US" emma:confidence="0">
                  <emma:literal>firm-volume</emma:literal>
                </emma:interpretation>
                <emma:interpretation id="interp9" emma:lang="en-US" emma:confidence="0">
                  <emma:literal>Kiran-volume</emma:literal>
                </emma:interpretation>
              </emma:one-of>
            </emma:emma>
          </inkml:annotationXML>
          <inkml:trace contextRef="#ctx0" brushRef="#br0" timeOffset="-477409.3062">4278 538 92,'-21'32'33,"21"-32"0,-2 19 1,2-19-17,22 9-6,-1-9-3,-3-5-2,7 3-2,-2-5-1,2 1-1,-4 1-1,0 2 0,-3-1-1,-2 2-1,2 0-1,-18 2-2,34-5-3,-34 5-9,30-11-18,-14 10-1,-16 1 1,27-2-1</inkml:trace>
          <inkml:trace contextRef="#ctx0" brushRef="#br0" timeOffset="-477717.3239">4284 310 83,'0'0'32,"0"0"1,0 0 1,0 0-14,18 3-7,-18-3-3,0 0-2,19 4-3,-19-4-2,21 2 0,-21-2-2,29-2 0,-13 0-1,2 0-1,-2-1-1,3 3-2,-19 0-6,31-4-13,-31 4-11,0 0-2,16 11 2,-16-11-1</inkml:trace>
          <inkml:trace contextRef="#ctx0" brushRef="#br0" timeOffset="-476401.2486">4809 102 62,'0'0'31,"0"0"1,-6 35 0,13-6-4,4 12-12,-2 1-4,10 15-2,-3 2-2,9 7-1,-2 0-3,6-1 1,-4-2-2,0-3 2,-4-3-5,0-5 0,-5-6 0,0-3 0,-3-10 0,-2-4 0,-3-6 0,1-3 0,-9-20 0,15 21 0,-15-21 0,0 0 0,0 0 0,0 0 0,0 0 0,7-29 0,-9 8 0,0-6 0,2-5 0,-2-5 0,2-9 0,2-4 0,3-5 0,3-4 0,2-1 0,3-4 0,4-4 0,1 2 0,4 2 0,-1 4 0,2 6 0,-2 6 0,1 7 0,-3 9 0,-3 15-4,-16 17-4,27-13-8,-27 13-15,0 0-6,14 25 0,-12-9 2,2 4-2</inkml:trace>
          <inkml:trace contextRef="#ctx0" brushRef="#br0" timeOffset="-475867.218">5739 146 98,'3'-19'32,"-4"-1"2,1 20-2,-4-19-17,4 19-4,-20 3-3,4 13-1,0 16-3,-3 9 1,3 14-2,-2 7 1,2 10-2,2 4-2,5 4 0,5-3 0,8-4 0,3-8 0,5-4 0,8-10 0,5-10 0,3-10 0,8-7 0,3-11 0,4-8 0,1-12 0,-1-9 0,-2-9 0,-4-10 0,-5-10 0,-9-10 0,-7-7 0,-10-6 0,-13-1 0,-9-2 0,-8-2 0,-9 3 0,-5 10 0,-4 3-7,3 18-14,-2 7-16,5 7-1,4 12 1,9 8 0</inkml:trace>
          <inkml:trace contextRef="#ctx0" brushRef="#br0" timeOffset="-475228.1815">6198-117 73,'0'0'33,"0"0"1,0 0 1,10 16-11,3 25-8,-10 3-3,10 24-5,-6 3-1,5 13-2,-3-1-1,4 8-1,-4-4-3,3-3 0,-3-6 0,3-9 0,-4-6 0,0-10 0,0-9 0,-1-8 0,-2-7 0,-1-10 0,-4-19 0,1 20 0,-1-20 0,0 0 0,-3-20-12,-6-1-8,5-4-16,-1 0-2,-2-2 2,2-1 0</inkml:trace>
          <inkml:trace contextRef="#ctx0" brushRef="#br0" timeOffset="-474777.1557">6422 207 88,'5'-29'32,"-3"4"1,3 9 1,-5 16-15,0 0-5,22 29-5,-14 5-1,7 14-2,-1 9-2,6 12-1,-1 4 0,4 3-1,0-3-2,2-3 0,2-6 0,1-9 0,-1-7 0,0-9 0,-1-11 0,3-4 0,-1-12 0,1-5 0,-4-10 0,0-6 0,-4-11 0,-3-5 0,-4-9 0,-5-8 0,-6-10 0,-4-3 0,-3-9 0,-3-2 0,-5-1 0,1-6 0,-3 3 0,1 4 0,1 10 0,-1 4 0,4 15-9,-3 1-8,7 16-19,5 20-2,0 0 1,-11 22 0</inkml:trace>
          <inkml:trace contextRef="#ctx0" brushRef="#br0" timeOffset="-473814.1006">7126 116 90,'0'0'33,"0"0"0,6 37 1,2 1-16,-6 3-6,7 14-4,-4 3-2,4 8-2,-2-2-1,2 0 0,-3-3-1,-1-2-1,-1-8 1,-3-5-1,-1-5-1,0-7 1,-1-9-1,-1-7 0,2-18 0,-6 18 0,6-18 0,0 0 0,-8-29-1,6 6 1,-2-6 0,2-8 0,1-7 0,2-8 0,1-3 0,2-6 0,1-1 1,2-7-1,4 1-1,1 4 1,4 6 0,0 8 0,2 7-1,0 13 2,3 8-2,-1 19 2,-1 12 0,1 16 0,-2 12 2,0 9-3,-2 9 0,0 9 0,-2 6 0,-4 1 0,1 0 0,-2-7 0,-2-2 0,-2-6 0,1-5 0,-4-6 0,-1-6 0,-1-9 0,0-3 0,-1-8 0,1-19 0,-2 23 0,2-23 0,0 0 0,-6-16 0,5-5 0,-1-4 0,0-9 0,2-10 0,0-6-2,2-7 4,5-7-2,2-4 0,5-3 0,2-7 0,4 3 0,5 4 0,5 7 0,0 11 0,0 12 0,1 14 0,1 15 0,-4 22 0,1 17 0,-6 12 0,-4 15 0,-1 8 0,-4 9 0,-3 4 0,-2 1 0,-2-3 0,-2-4 0,-1-4 0,-1-9 0,-1-6 0,2-7 0,-3-9 0,3-9 0,0-6 0,-4-19 0,0 0-10,0 0-13,0 0-14,14-23-1,-7-4 1,4 1 1</inkml:trace>
          <inkml:trace contextRef="#ctx0" brushRef="#br0" timeOffset="-473152.0627">8120 454 94,'0'0'33,"0"0"0,0 0 2,0 0-14,40-18-11,-15 7-3,10 4-3,1-3 0,8 3 0,1-1-2,6 7 0,-3-3 0,0 4-1,-3 0 2,-6 2-3,-5 0 0,-8 1 0,-6-1 0,-20-2 0,19 4 0,-19-4 0,0 0 0,0 0 0,0 0 0,0 0 0,0 0 0,0 0 0,-17-15 0,17 15 0,-9-23-2,2 7 2,-2-2 0,-4-6 0,-4-3-1,-3-2 1,-5-1-1,-3 3 1,-3 3 0,-1 6 0,-1 7 0,1 18 1,-1 11 2,5 14-3,1 11 0,2 12 0,8 9 0,2 9 0,7 3 0,6 1 0,7-1 0,8-3 0,6-5 0,6-8 0,3-6 0,4-10 0,4-7 0,3-10 0,2-7 0,0-10 0,0-8 0,-4-11 0,1-5 0,-8-14 0,2 1-3,-14-12-21,-4 1-14,-2 1-2,-5 0 2,-3 5 0</inkml:trace>
          <inkml:trace contextRef="#ctx0" brushRef="#br0" timeOffset="-508731.0977">8 100 21,'0'0'19,"0"0"3,0 0-1,0 0-1,0 0 1,0 0-5,-11-18-2,11 18-1,0 0-2,0 0-2,0 0-1,0 0-2,0 0 0,5 16-2,-5-16 0,8 20 0,-8-20-1,12 30-2,-7-12 2,4 3-2,0 4 1,4-2-1,-1 2 1,2-2-1,2 0-1,-2-1 1,4-3 0,2-5-1,-1 1 1,1-5-1,0 1 0,-1-4 0,-1-2 0,-2-1 0,0-2 1,0-4-1,0-2 0,-16 4-1,28-14 1,-12 5 0,-16 9 0,29-21 0,-29 21 0,27-23 0,-27 23 0,26-23 0,-26 23 0,23-25 0,-23 25 0,27-29-1,-15 13 1,3 0 1,1-1-2,0-1 1,0 0 0,-2 2 0,0 0-1,-14 16 2,29-30-2,-29 30 1,23-29 0,-23 29-1,21-25 2,-21 25-1,21-19 0,-21 19 0,22-18 0,-22 18 0,23-12 0,-23 12 0,23-9 0,-23 9 0,27-4 0,-27 4 0,28 0 0,-10 4 0,-2 1 0,2 4 1,1 2-1,-1 1 0,3 2 1,-1 2-1,1 2 0,3 0 1,-5 1 0,2-1-1,3 2 2,-1 3-2,0-2 1,2 2-1,-2-1 1,-2-1-1,2 0 1,-3-3-1,-2 0 0,-2-6 0,-16-12-1,23 18 0,-23-18-4,0 0-3,21 16-10,-21-16-15,0 0-3,0 0 2,0 0-1</inkml:trace>
          <inkml:trace contextRef="#ctx0" brushRef="#br0" timeOffset="-508099.0616">371 409 41,'-7'-19'25,"7"19"4,0 0-1,0 0-5,0 0-6,0 0-1,8 30-3,-8-10-3,8 12-1,-8 0-2,5 12 0,-3-1-1,1 7-1,-1-2-1,0 0-1,0-4-1,1-1 0,-1-4-1,0-7-1,1 0 0,-1-7 0,2-4-1,-1-3 0,-3-18 0,4 25-2,-4-25-1,0 0-2,5 16-2,-5-16-4,0 0-8,0 0-13,2-21-1,-2 21 1,5-23 1</inkml:trace>
          <inkml:trace contextRef="#ctx0" brushRef="#br0" timeOffset="-507648.0358">808 278 58,'0'0'28,"0"0"0,0 0 0,0 0-11,0 0-2,0 0-4,7 25-1,-1 1-3,-5 1-1,5 12-1,-3 0-1,3 9 1,-5 0-2,3 6 1,0-3-2,-1 3 1,-1-4-1,0-2 0,-1-4 0,3-3-1,-2-5 0,0-8 0,-1-1 0,1-10-2,2-1-1,-4-16-1,0 0-2,0 0-6,0 0-13,0 0-11,0 0 0,0-23 1,-2 7 0</inkml:trace>
          <inkml:trace contextRef="#ctx0" brushRef="#br0" timeOffset="-506226.9545">1687 185 44,'-2'-17'25,"2"17"3,0 0 1,0 0-8,0 0-3,0 0-2,0 0-4,0 0-2,-2 26-2,2-4-2,6 8 0,-3 2-1,4 9-1,-1 3 0,3 6 0,-2 2-1,3 1 0,-1 2-1,0-2 0,0-1 0,0 0-1,0-6 1,-2-2-2,0-5 0,-2-3 0,1-7 0,-3-3 0,-1-4 0,0-5 0,-2-17 0,-2 20 0,2-20 0,0 0 0,0 0 0,0 0 0,-16-23 0,12 3 0,1-5 0,-2-7 0,1-1 0,0-8 0,1-4 0,1-3 0,2-5 0,2-1 0,3 1 0,1 0 0,6 1 0,2-1 0,4 3 0,5 5 0,2 6 0,5 6 0,2 2-3,-3 6 1,5 4-2,-8 5-1,6 9-5,-10-6-9,-1 6-16,-1 6-2,-20 1 3,30-2-2</inkml:trace>
          <inkml:trace contextRef="#ctx0" brushRef="#br0" timeOffset="-505391.9067">2478-210 62,'-16'11'28,"16"-11"1,-14 16-2,14-16-11,0 0-1,0 0-3,0 0-3,0 0-2,0 0-1,0 0-2,0 0 0,20-14 0,-20 14-1,28-9 0,-6 7-1,-3 0 0,4 4 0,2 2-1,0 3 1,0 2-1,2 5 0,-8 0 0,-1 6 1,-6-1-1,-1 6 0,-7 0 0,-6 5 0,-7 1 0,-3 1 0,-6 2 0,-4-1 0,-4-1 0,-1 4-1,-1-4 1,1-2 1,2-1-2,5-6 0,3-4 0,6-1 0,11-18 0,-2 18 0,2-18 0,23 5 0,-1-7 0,3-1 0,3 1 0,2 0 0,0-1 0,1 3 0,-5 0 0,-2 2 0,-5-1 0,-3 1 0,-16-2 0,27 4 0,-27-4 0,19-2 0,-19 2-9,16-11-6,-16 11-16,20-9-6,-20 9 1,0 0 0,14-16 1</inkml:trace>
          <inkml:trace contextRef="#ctx0" brushRef="#br0" timeOffset="-478093.3454">3055-193 48,'0'0'25,"0"0"2,0 0 0,0 0-5,0 0-7,0 0-2,-9 23-3,9-23-3,2 37 0,-4-14-1,5 9-1,-3 2 0,0 9-1,2-1 0,0 10-1,1 3 0,-1 5-1,4-1 1,-3 3-1,2 1 0,4 1 0,-1 0-1,-1-7 0,0 0 0,0-2 0,-2-4 0,1-1-1,-3-4 1,-1-5-1,-2-2 0,-2-3 1,0-6-1,-1-1 0,1-8 1,-2-3-1,4-18 0,-5 23 0,5-23 0,0 0 0,0 0 0,0 0 0,0 0 1,0 0-1,2-16 0,-2 16 0,2-34 0,-2 11 1,1-5-1,1-6 0,0-4 0,0-4-1,0-6 1,1-6 0,1-1 0,3-2 0,2 0 0,1-1 0,5 1 0,4 0 0,2 5 0,3 6 0,2 7 0,3 5 0,1 9-1,2 7 1,0 11 0,0 9 0,2 12 1,1 8-1,-3 8 1,0 9 0,-3 9 1,-1 5-2,-5 4 0,1 6 0,-8-5 0,-2 3 0,-4-4 0,-1-4 0,-2-5 0,-1-5 0,-3-8 0,1-4 0,-2-5 0,-2-4 0,2-5 0,-2-17 0,1 23 0,-1-23 0,0 0 0,0 0-2,0 0-6,0 0-6,2-24-12,2 6-11,-1-5 1,6-2 1,2-7 0</inkml:trace>
        </inkml:traceGroup>
      </inkml:traceGroup>
    </inkml:traceGroup>
    <inkml:traceGroup>
      <inkml:annotationXML>
        <emma:emma xmlns:emma="http://www.w3.org/2003/04/emma" version="1.0">
          <emma:interpretation id="{31FCCE2A-5F1F-46F1-BAD3-DEF6F40A9836}" emma:medium="tactile" emma:mode="ink">
            <msink:context xmlns:msink="http://schemas.microsoft.com/ink/2010/main" type="paragraph" rotatedBoundingBox="4471,10233 20408,7340 20952,10337 5015,13230" alignmentLevel="1"/>
          </emma:interpretation>
        </emma:emma>
      </inkml:annotationXML>
      <inkml:traceGroup>
        <inkml:annotationXML>
          <emma:emma xmlns:emma="http://www.w3.org/2003/04/emma" version="1.0">
            <emma:interpretation id="{A7D479B3-1FBC-4113-9CCB-E9065C45F72F}" emma:medium="tactile" emma:mode="ink">
              <msink:context xmlns:msink="http://schemas.microsoft.com/ink/2010/main" type="inkBullet" rotatedBoundingBox="4711,11555 4740,11549 4751,11607 4722,11613"/>
            </emma:interpretation>
            <emma:one-of disjunction-type="recognition" id="oneOf2">
              <emma:interpretation id="interp10" emma:lang="en-US" emma:confidence="0">
                <emma:literal>•</emma:literal>
              </emma:interpretation>
            </emma:one-of>
          </emma:emma>
        </inkml:annotationXML>
        <inkml:trace contextRef="#ctx0" brushRef="#br0" timeOffset="16815.9618">-9533 4908 43,'0'0'26,"-13"19"2,13-19-1,0 0-12,-5 16-6,5-16 0,0 0-2,0 0-3,0 0-1,11-23-2,-11 23 1,1-23-1,-1 23 0,0-16-1,0 16-3,0 0-9,0 0-13,0 0-3,11 22-1,-11-22 1</inkml:trace>
      </inkml:traceGroup>
      <inkml:traceGroup>
        <inkml:annotationXML>
          <emma:emma xmlns:emma="http://www.w3.org/2003/04/emma" version="1.0">
            <emma:interpretation id="{28A1B4A4-443D-4740-AAA2-57FC1A9282A6}" emma:medium="tactile" emma:mode="ink">
              <msink:context xmlns:msink="http://schemas.microsoft.com/ink/2010/main" type="line" rotatedBoundingBox="5477,10050 20408,7340 20744,9191 5813,11901"/>
            </emma:interpretation>
          </emma:emma>
        </inkml:annotationXML>
        <inkml:traceGroup>
          <inkml:annotationXML>
            <emma:emma xmlns:emma="http://www.w3.org/2003/04/emma" version="1.0">
              <emma:interpretation id="{B533D567-DB41-47AB-A9CC-8F28159C9389}" emma:medium="tactile" emma:mode="ink">
                <msink:context xmlns:msink="http://schemas.microsoft.com/ink/2010/main" type="inkWord" rotatedBoundingBox="5651,11009 6894,10783 7014,11441 5771,11667"/>
              </emma:interpretation>
              <emma:one-of disjunction-type="recognition" id="oneOf3">
                <emma:interpretation id="interp11" emma:lang="en-US" emma:confidence="0">
                  <emma:literal>cm</emma:literal>
                </emma:interpretation>
                <emma:interpretation id="interp12" emma:lang="en-US" emma:confidence="0">
                  <emma:literal>am</emma:literal>
                </emma:interpretation>
                <emma:interpretation id="interp13" emma:lang="en-US" emma:confidence="0">
                  <emma:literal>aim</emma:literal>
                </emma:interpretation>
                <emma:interpretation id="interp14" emma:lang="en-US" emma:confidence="0">
                  <emma:literal>me</emma:literal>
                </emma:interpretation>
                <emma:interpretation id="interp15" emma:lang="en-US" emma:confidence="0">
                  <emma:literal>com</emma:literal>
                </emma:interpretation>
              </emma:one-of>
            </emma:emma>
          </inkml:annotationXML>
          <inkml:trace contextRef="#ctx0" brushRef="#br0" timeOffset="17657.0099">-8397 4353 9,'0'0'14,"9"16"2,-9-16-5,0 0-1,0 0 1,0 0-1,0 0 1,-16-2 0,16 2 0,-16-12-2,16 12 0,-21-15-1,21 15-1,-25-16-1,25 16 0,-28-8 0,28 8 0,-32 7-1,17 9-1,1 7 0,5 14 0,2 11 0,5 9 0,4 7 0,5 5-1,2-1 0,7-4 1,0-7-1,5-9 0,1-16 0,4-9 0,-1-14-1,2-11-1,-2-12 0,-2-7-2,-2-8-1,-5-3-4,2 4-9,-11 1-17,-3-3-3,-1 7 1,-3 1-1</inkml:trace>
          <inkml:trace contextRef="#ctx0" brushRef="#br1" timeOffset="-2810.1607">-8033 4572 190,'8'21'6,"-3"6"-1,3 5 0,-5 0-2,2 0 0,-1-2-1,0-2-1,-3-6 0,1-6 0,0 0-1,-2-16 1,0 0-1,0 0 0,0 0 0,0 0 0,0-22 0,0 5 0,0-5 0,0-3-1,2-3 2,-1 0-1,1-3 0,4 3 0,-1-1 0,4 1-1,1 3 2,5 4-1,-5 5 0,-10 16 0,31-15 0,-14 17 1,1 5 0,0 8 0,0 4 0,-2 6 0,2 3 0,-2 3 0,-2-3 0,-4 1 0,1-3 0,-4-3 0,-1-3-1,-6-20 1,7 25-1,-7-25 0,0 0 0,0 0-1,0 0 1,0 0 0,0 0 0,0 0 0,1-18-1,1 0 1,0-5 0,2-5 0,1-3 0,2 1 0,6-5-1,-1 4 1,4 3 0,2 3 0,1 4 0,4 7-1,1 3 1,-1 7 1,3 4-1,1 4 0,3 5 1,2 7 0,-3 2 0,-1 3 1,-3 4-1,-2 3 1,-3 2-1,-4 1 0,-9-5 0,0-1 0,-2-3-1,-3-1 0,-2-21-1,4 25-1,-4-25-1,0 0-3,9 18-5,-9-18-15,0 0-10,0 0 0,3-18 0,-3 18 2</inkml:trace>
        </inkml:traceGroup>
        <inkml:traceGroup>
          <inkml:annotationXML>
            <emma:emma xmlns:emma="http://www.w3.org/2003/04/emma" version="1.0">
              <emma:interpretation id="{64585960-73A7-4C94-8B62-0384A5BA71E2}" emma:medium="tactile" emma:mode="ink">
                <msink:context xmlns:msink="http://schemas.microsoft.com/ink/2010/main" type="inkWord" rotatedBoundingBox="15549,8443 20447,7554 20744,9191 15846,10080"/>
              </emma:interpretation>
              <emma:one-of disjunction-type="recognition" id="oneOf4">
                <emma:interpretation id="interp16" emma:lang="en-US" emma:confidence="0">
                  <emma:literal>cm7.4~ir.3.2~.6.=3</emma:literal>
                </emma:interpretation>
                <emma:interpretation id="interp17" emma:lang="en-US" emma:confidence="0">
                  <emma:literal>cm7.4Tr.3.2~.6=. }</emma:literal>
                </emma:interpretation>
                <emma:interpretation id="interp18" emma:lang="en-US" emma:confidence="0">
                  <emma:literal>cm7.4~ir.3.2~.6=. }</emma:literal>
                </emma:interpretation>
                <emma:interpretation id="interp19" emma:lang="en-US" emma:confidence="0">
                  <emma:literal>cm7.4~ir.3.2^.6.=3</emma:literal>
                </emma:interpretation>
                <emma:interpretation id="interp20" emma:lang="en-US" emma:confidence="0">
                  <emma:literal>cm7.4~ir.3.2^.6=. }</emma:literal>
                </emma:interpretation>
              </emma:one-of>
            </emma:emma>
          </inkml:annotationXML>
          <inkml:trace contextRef="#ctx0" brushRef="#br0" timeOffset="43343.4791">1303 1825 40,'0'0'23,"0"0"4,-16 9-2,16-9-8,0 0-2,0 0-2,0 0-2,0 0-2,0 0-2,0 0-1,0 0-2,0 0 0,-2-16-1,2 16-1,0 0 1,18-28-1,-18 28-1,21-18 1,-21 18-1,28-12 1,-28 12-1,29 0 0,-29 0 0,25 24 0,-16-2 0,-4 6 0,-1 8 0,-6 1 0,-3 2 0,-3 2 0,-2-2 0,-1-7-1,0-3 2,1-8-1,4-3 0,6-18 0,2 21 1,-2-21-1,21 9 1,-1-7-1,5 0 0,2 0 0,3 1 0,-2 6 0,1 3 0,-4 8 0,-4 8 0,-8 4 0,-6 8 0,-9 2 0,-7 3 0,-5-1-1,-4 1 1,-2-8-1,-1-3 0,0-7-1,3-4 1,4-6-1,14-17-2,-18 22-2,18-22-4,0 0-12,0 0-14,0 0-2,0 0 1,12-16 0</inkml:trace>
          <inkml:trace contextRef="#ctx0" brushRef="#br0" timeOffset="43546.4907">1754 2539 85,'27'8'33,"-27"-8"0,16 17 2,-16-17-18,0 0-7,4 21-4,-4-21-3,0 0-5,0 0-6,0 0-11,0 0-14,-4-20 0,1 4 0,3 16-1</inkml:trace>
          <inkml:trace contextRef="#ctx0" brushRef="#br0" timeOffset="44102.5225">1870 1968 74,'-7'16'30,"7"-16"0,0 0-1,0 0-15,0 0-3,0 0-2,16-22-2,-16 22-1,27-32 0,-6 14-2,-1-5 1,4 6-1,0-5-1,4 8 0,1 2-1,1 6 0,-2 10 0,-1 8-1,-4 11 1,0 9-2,-5 9 1,-6 9 0,-6 7 0,-5 5 0,-4 6 0,-4 3-1,-6-3 1,3-3 0,1-6-1,3-7 1,6-11-1,8-8 3,4-13-3,6-9 0,9-8 0,3-5 0,2-3 0,0-2 0,0 2 0,-2-2 0,-3 3 0,-6 0 0,-5 6-3,-16-2-3,21 4-3,-21-4-9,0 0-18,0 0-1,0 0 0,2-22 1</inkml:trace>
          <inkml:trace contextRef="#ctx0" brushRef="#br0" timeOffset="44728.5583">2526 1708 62,'0'0'30,"0"0"-1,-14 21 2,14-21-11,0 0-6,0 0-3,0 0-2,16-14-3,-16 14 0,30-20-2,-12 10 1,5 4-1,-1 3-1,1 6 0,-4 5 0,1 11-1,-9 8 0,-4 8-1,-5 6 0,-2 2 0,-6 1 0,1-3 0,0-1-1,-1-10 1,3-7 0,3-23 0,5 21 0,-5-21 1,18 0-2,-18 0 0,30-10 0,-12 4 0,1 1-2,1 0 0,1 5-3,-5-4-7,4 8-17,-4 1-9,-16-5 2,21 16-1,-21-16 0</inkml:trace>
          <inkml:trace contextRef="#ctx0" brushRef="#br0" timeOffset="45178.5841">3197 2170 110,'0'0'37,"0"0"0,0 0 0,0 0-22,0 0-7,-16 6-3,16-6-2,0 0 0,0 0-3,0 0-2,0 0-2,7 16-13,-7-16-20,0 0-1,0 0 0,0 0 1</inkml:trace>
          <inkml:trace contextRef="#ctx0" brushRef="#br0" timeOffset="47208.7002">3613 1681 53,'0'0'27,"0"0"3,0 0 0,-5 25-10,5-2-3,-5 6-5,5 12-1,-4 5-4,6 11 0,-2 0-2,5 9-1,-1-1 0,5 3-1,-1-8 0,5-3-1,1-7 0,4-7 0,3-9-1,4-6 0,2-12-1,1-5 0,3-6 0,1-7 0,0-5 1,-2-3-1,0-6 0,-3-6 0,-1-4 0,-4-3 0,-4-1 0,-8-2-1,-3 2 1,-5-2-1,-5 3 1,-6 2 0,-6 6 0,-4 3-1,-1 8 1,-1 6 0,0 9 0,1 10 0,2 13 0,6 9 0,1 8 0,8 5 0,1 1 1,5-1-1,3-4-1,1-7-1,5-7-3,-5-16-6,9-1-14,2-8-10,-18-7 0,29-6 1,-13-6-1</inkml:trace>
          <inkml:trace contextRef="#ctx0" brushRef="#br0" timeOffset="47442.7136">4287 2377 85,'0'0'34,"0"30"1,0-30 0,-3 21-5,3-21-21,-4 20-3,4-20-3,0 0-2,0 0-3,0 0-5,0 0-8,9-16-19,-9 16-1,2-21 1,-2 21-1</inkml:trace>
          <inkml:trace contextRef="#ctx0" brushRef="#br0" timeOffset="48323.764">4447 1728 41,'-16'14'24,"16"-14"3,0 0-1,-19 14-6,19-14-3,0 0-2,0 0-3,0 0-3,0 0-1,0 0-2,0 0-1,0 0-1,0 0 0,0 0-2,0 0 1,0 0-1,-5-18-1,5 18 1,12-19-1,-12 19 0,18-25 1,-18 25-1,28-16 0,-28 16 0,30 9 1,-30-9-1,29 37-1,-22-9 1,-2 10 0,-5 1-1,-3 4 1,-4-4-1,-4-2 1,-1-3-1,-1-6 1,2-6-1,1-6 1,10-16-1,-13 16 0,13-16 1,0 0 0,0 0-1,0 0 1,0 0-1,20-9 1,-20 9-1,21-4 0,-21 4 0,34 6 0,-13 2 0,3 5 1,2 3-1,-1 5 1,2 6-1,-2 5 1,-6 4-1,-6 1 1,-6 2 0,-5 0 1,-10-1-2,-2-3 0,-6-5 0,-7-5 0,0-3 0,-2-8 0,-2-4 0,0-4 0,2-4 0,2-4 0,5 2-2,2-4-1,16 4-1,-21-3-6,21 3-11,2 16-15,-2-16-1,9 25 1,0-9 0</inkml:trace>
          <inkml:trace contextRef="#ctx0" brushRef="#br0" timeOffset="-462384.4469">4857 2361 86,'17'-4'33,"8"2"1,0 2-3,0-3-13,9 6-4,-9-4-4,9 4-4,-8-3-2,4 2-1,-5-2-1,2 0-1,-2-2-1,-2-1 0,2 1-2,-5-2-1,3 4-4,-7-5-8,5 1-18,-1 6-3,-4-2 1,3 4 0</inkml:trace>
          <inkml:trace contextRef="#ctx0" brushRef="#br0" timeOffset="-462707.4653">4986 2165 93,'0'0'32,"0"0"0,0 0 2,27-12-18,-7 12-9,-1-4-2,8 1-2,0-1-1,1 0-1,-1 1-2,1 1 0,-1 4-1,-6-2-1,1 7-3,-22-7-7,24 11-11,-24-11-9,11 19 0,-11-19 0,-3 23 2</inkml:trace>
          <inkml:trace contextRef="#ctx0" brushRef="#br0" timeOffset="-457893.19">5694 1957 88,'0'0'33,"-16"-14"1,16 14 2,6 16-17,-6-16-5,12 25-4,-3-8-1,5 12-3,0 3-2,8 11-2,-3 1-2,4 6 0,1 0 0,1-1 0,-1 0 0,3-3 0,-2-4 0,0-6 0,-2-6 0,-3-1 0,-1-6 0,-5-5 0,-14-18 0,20 25 0,-20-25 0,0 0 0,16 0 0,-16 0 0,4-25 0,-1 3 0,1-4 0,1-6 0,2-9 0,0-4 0,4-3 0,1-2 0,4-3 0,4 0 0,-1-1 0,5 4 0,-1 4 0,2 2 0,0 5 0,-4 5 0,-2 5 0,-3 6 0,-1 7 0,-15 16 0,0 0-19,16-9-20,-16 9 0,-4 18 1,4-18 0</inkml:trace>
          <inkml:trace contextRef="#ctx0" brushRef="#br0" timeOffset="3188.1824">-1730 2756 40,'0'0'23,"25"21"3,-25-21-1,23 20-10,-23-20-3,20 17-3,-20-17-1,0 0-2,17 7-2,-17-7 0,0 0-1,-7-21-1,7 21-1,-14-23 0,3 7 0,-5-2 0,-1 2-1,-5 4 0,-3-1 0,-1 11 1,-3 6-1,1 12 1,-1 14 0,1 13 0,5 10 1,0 13 0,10 9 1,6-2 0,7 7 1,5-11-1,11-3 0,6-13 0,8-6-1,4-19 0,5-14-1,-2-12 0,2-13-1,0-8-1,-1-15-2,-3 0-4,-8-10-13,-4 1-12,2 8-1,-7-1 1,1 11-1</inkml:trace>
          <inkml:trace contextRef="#ctx0" brushRef="#br0" timeOffset="-746556.7006">-1269 2768 26,'0'0'24,"0"0"1,0 0 0,0 0-7,0 0-1,0 0-2,0 0-2,0 18-3,3 0-3,1 5-1,-1 3-1,-1 3 0,3 5-1,-3-2-1,2 2-1,-2-4 0,-1 0-1,1-5 0,0 0 0,-2-4-1,2-3 1,-2-2-1,0-16 0,0 23 0,0-23 1,0 0-1,-2 16 0,2-16 0,0 0 0,0 0 0,2-18 0,-2 18 0,3-30 0,-1 9 0,2-4-1,1-4 2,0-1-1,2-4 0,0-1 0,2-1 0,2 1 0,1 3 0,3 1 0,1 6 0,2 2 0,-1 7 0,5 6 0,-3 1 0,3 7 0,1 5 0,0 6 1,-4 6-1,-1 2 1,0 7-1,-2 2 1,-2 4 0,-1 4 0,-4-4 0,-4 4 0,0-3-1,-1-1 1,-4-4 0,0-1-1,0-3 1,-2-3-1,2-3 0,0-16 0,-2 25 0,2-25 0,0 0 0,2 16 0,-2-16 0,0 0 0,0 0 0,0 0 0,0 0 0,0-25-1,0 25 1,4-32 0,-1 9 0,1-2 0,1-1 0,0-5 0,2-1 0,2-2 0,0 2 0,2 0 0,1 2 0,3 5 0,1 4 0,1 1 0,5 6 0,-1 2 0,4 6 0,0 5 0,0 1 0,1 5 0,-2 6 1,-1 6-1,-4 8 1,-1 6-1,-6 2 1,-1 5 0,-5 4 0,-1-1 0,-3-2 0,-1-3 0,-1 0 0,0-4-1,0-6 1,0-1-1,0-5-1,0-4 1,0-16-1,2 25-1,-2-25 0,0 0-3,6 16-2,-6-16-10,0 0-14,0 0-2,0 0-1,0 0 0</inkml:trace>
          <inkml:trace contextRef="#ctx0" brushRef="#br0" timeOffset="9496.5432">-4112 2581 16,'-18'11'17,"18"-11"-1,0 0 0,-12 16 0,12-16 1,0 0-3,0 0-2,0 0-1,0 0-1,0 0-2,0 0-1,0 0-1,0 0-1,23-4-1,-5-3 0,3-3-2,4 1 0,-2-5 0,6 5-1,-3-4-1,3 4 1,-2 4-1,-2 1 1,-4 3-1,-3 2 0,-1 6 1,-17-7-1,16 31 1,-10-5 0,-4 10 0,-1 8 1,-2 10 0,2 10 0,-2 3 0,2 6 1,-1 2-1,4 2 1,-2-6-1,1-4 0,-1-8-1,0-7 1,-2-12-2,2-6 1,-1-11-2,-1-23-1,0 20-3,0-20-6,0 0-14,7-16-8,-7 16 0,11-21 0,-11 21 2</inkml:trace>
          <inkml:trace contextRef="#ctx0" brushRef="#br0" timeOffset="9737.557">-3441 3287 70,'9'29'31,"-9"-29"-2,0 32 2,-2-16-14,2-16-9,-7 19-1,7-19-3,0 0-3,0 0-6,0 0-6,0 0-14,0 0-5,9-23 0,-9 23-1,7-28 1</inkml:trace>
          <inkml:trace contextRef="#ctx0" brushRef="#br0" timeOffset="10293.5888">-2854 2491 41,'0'0'26,"16"-20"2,-16 20-1,0 0-11,0 0-2,3 20-2,-11-4-1,0 10-3,-8 6-3,0 7-1,-7 6 0,0 8 0,-7 1 0,1 4-1,-1-4 1,2-1-1,1-9-1,7-4 1,4-10-2,8-7 1,8-23-1,1 20 0,-1-20 0,25-4-1,-3-5 0,4-2 0,5-1 1,4-2-1,4-2 0,2 0 0,2 2 0,0-1-1,-3 5 1,-2-1 0,-1 2-1,-7 0-1,-1 6-1,-10-5-1,3 8-3,-22 0-5,23-7-7,-23 7-11,0 0-2,0 0-1,9-16 2</inkml:trace>
          <inkml:trace contextRef="#ctx0" brushRef="#br0" timeOffset="10605.6066">-2687 2523 42,'-30'-25'26,"30"25"3,-20 12 0,13 13-11,9 12-2,1 13-1,10 18-4,-4 5-2,9 14-2,-6 4-2,6 3 1,-4-5-3,0-2 1,-3-14-1,0-9-1,-6-13-1,0-10-2,1-14 0,-6-27-3,3 18-5,-3-18-9,-5-27-16,5 9 1,-7-5-1,7 4 1</inkml:trace>
          <inkml:trace contextRef="#ctx0" brushRef="#br0" timeOffset="40215.3002">-494 1904 21,'0'0'17,"0"0"0,6-16 0,-6 16 0,0 0-2,3-16-2,-3 16-1,0 0-2,0 0-1,0 0-1,0 0-2,16 3 0,-16-3-1,9 21-2,-9-21 0,11 33-1,-1-16 0,1 3 0,1-1-1,3 1 0,1-4 0,0 0 0,0-4 0,1 1 0,-1-4-1,4-2 0,-4 0 0,2-3 1,1-1-1,1-1 0,0-2 0,3 0 1,-2-2-1,2-1 0,-2-1 0,1-1 0,-1-1 0,1 1 0,-3-2 0,1 0 0,-4 0 0,1 0 0,1-2 0,-18 9 0,32-20 0,-16 9 0,0-1 0,0 0 0,2-1 0,-18 13 0,32-28 0,-16 12 0,0 0 1,2 0-1,-2 0 0,2-2 0,-2 4 0,1-2 0,1 1 0,2 6 0,-2 1 1,-1 0-1,1 7 0,0 4 1,0 3-1,0 6 0,1 4 1,-1 2-1,1 3 1,1 4-1,5 0 1,-2-2 0,0 0-1,0-1 0,-1-5 0,-3-2-3,-1-3-3,-18-12-4,23 14-11,-23-14-9,0 0 0,0 0-1,0 0 2</inkml:trace>
          <inkml:trace contextRef="#ctx0" brushRef="#br0" timeOffset="40659.3256">-65 2074 48,'0'0'25,"-13"-16"2,13 16 1,11 32-14,-4-7-2,4 14-1,1 6 0,4 12-4,-1 3-1,2 6-2,-4 2-1,1-3-1,-5-6 0,3-5-1,-6-10-1,-1-10-2,0-6-2,-3-8-3,-2-20-5,0 0-10,0 0-8,0 0 0,9-23-1,-4 7 3</inkml:trace>
          <inkml:trace contextRef="#ctx0" brushRef="#br0" timeOffset="41806.3912">968 2261 55,'0'0'32,"-18"13"0,18-13 1,0 0-4,-26 12-14,26-12-1,0 0-4,0 0-2,-18 11-3,18-11-1,0 0-2,0 0 0,0 0 0,0 0-2,0 0 0,0 0-4,0 0-4,0 0-13,0 0-14,16 10-1,-16-10 0,0 0 0</inkml:trace>
          <inkml:trace contextRef="#ctx0" brushRef="#br0" timeOffset="40982.3441">292 2019 48,'13'-19'28,"-13"19"2,18 17 0,-13 7-12,7 13-1,-6 7-3,8 15-4,-7 3-2,6 11-2,-6 0-1,0 2-2,-2-9 0,2-2-1,0-11-1,0-8 0,-1-8-3,1-12-1,2-6-3,-9-19-6,18 11-9,-18-11-13,19-11 1,-19 11-1,18-30 3</inkml:trace>
        </inkml:traceGroup>
      </inkml:traceGroup>
      <inkml:traceGroup>
        <inkml:annotationXML>
          <emma:emma xmlns:emma="http://www.w3.org/2003/04/emma" version="1.0">
            <emma:interpretation id="{584EDC77-7CAE-43B1-8282-34BCE412810A}" emma:medium="tactile" emma:mode="ink">
              <msink:context xmlns:msink="http://schemas.microsoft.com/ink/2010/main" type="line" rotatedBoundingBox="14111,9760 20456,9549 20489,10535 14144,10746"/>
            </emma:interpretation>
          </emma:emma>
        </inkml:annotationXML>
        <inkml:traceGroup>
          <inkml:annotationXML>
            <emma:emma xmlns:emma="http://www.w3.org/2003/04/emma" version="1.0">
              <emma:interpretation id="{CB85D4E2-61C9-4A65-8748-D912442DA35E}" emma:medium="tactile" emma:mode="ink">
                <msink:context xmlns:msink="http://schemas.microsoft.com/ink/2010/main" type="inkWord" rotatedBoundingBox="14111,9760 17074,9661 17106,10647 14144,10746"/>
              </emma:interpretation>
              <emma:one-of disjunction-type="recognition" id="oneOf5">
                <emma:interpretation id="interp21" emma:lang="en-US" emma:confidence="1">
                  <emma:literal>202.67</emma:literal>
                </emma:interpretation>
                <emma:interpretation id="interp22" emma:lang="en-US" emma:confidence="0">
                  <emma:literal>20267</emma:literal>
                </emma:interpretation>
                <emma:interpretation id="interp23" emma:lang="en-US" emma:confidence="0">
                  <emma:literal>202.61</emma:literal>
                </emma:interpretation>
                <emma:interpretation id="interp24" emma:lang="en-US" emma:confidence="0">
                  <emma:literal>202.6</emma:literal>
                </emma:interpretation>
                <emma:interpretation id="interp25" emma:lang="en-US" emma:confidence="0">
                  <emma:literal>20261</emma:literal>
                </emma:interpretation>
              </emma:one-of>
            </emma:emma>
          </inkml:annotationXML>
          <inkml:trace contextRef="#ctx0" brushRef="#br0" timeOffset="67922.885">-142 3451 53,'-7'16'26,"7"-16"2,0 0-6,0 0-4,0 0-4,0 0-1,0 0-2,0 0-3,0 0 0,9-25-2,-9 25 0,18-32-1,-4 14-1,-1-5-1,4 4-1,3-3 0,1 3 0,1 3-1,-1 5 0,0 6 0,-1 10 0,-2 9-1,-8 11 1,-3 9-1,-5 12 0,-7 11 0,-4 4 0,-5 6 0,-6 3 1,-3-1-1,0-3 0,0-4 0,-2-9 1,4-6-1,3-5 0,4-10 1,5-8-1,7-8 1,2-16 0,0 0-1,32 8 1,-5-16-1,5-3 0,5-5 1,4 0-1,2-2 0,-2 4 0,-4 0-1,-5 3 0,-4 4-2,-10-2-4,0 11-6,-18-2-14,0 0-9,0 0 0,0 0 0,0 0 2</inkml:trace>
          <inkml:trace contextRef="#ctx0" brushRef="#br0" timeOffset="68433.9142">447 3296 65,'2'-28'33,"-2"28"-1,0 0 0,-16 5-5,11 20-15,-4 2-3,5 17-3,1 4-2,3 11-1,3 5 0,6 4-1,3-3-1,4-1 0,4-7 0,3-7 0,6-9-1,3-12 1,-2-10-1,4-12 1,-2-9-1,-2-6 0,0-12 0,-5-7 0,-5-3 0,-8-9 0,-1-6 1,-8-3-1,-4-3 0,-7-4 0,-6 0 0,-5 1 0,-8 1 0,-5 3-1,0 7-1,-7 1-3,7 15-6,-7 0-10,5 6-14,9 14 1,7 3-1,18 4 0</inkml:trace>
          <inkml:trace contextRef="#ctx0" brushRef="#br0" timeOffset="69057.9499">879 3287 61,'0'0'30,"-21"4"0,21-4 1,0 0-11,0 0-6,0 0-2,4-20-3,-4 20-1,23-28-2,-4 14 0,3-4-2,6 2 1,-1 2-1,5 7-1,0 3 0,2 6-1,-4 10 0,-4 8-1,-6 5-1,-6 7 1,-7 7-1,-7 7 0,-10 7 0,-5 6-1,-4 2 2,-4 1-1,1-2 0,1 1 1,3-6-1,6-5 2,7-9-2,5-11 0,3-9 0,-3-21 0,32 18 0,-9-20 0,4-3 0,1-4 0,3-2 0,-3-1 0,2 5-2,-7-4-2,1 9-4,-24 2-7,33-7-10,-33 7-14,23 4 2,-23-4 1,22 3 0</inkml:trace>
          <inkml:trace contextRef="#ctx0" brushRef="#br0" timeOffset="69397.9694">1662 3800 116,'0'0'39,"11"17"1,-11-17-1,0 0-24,1 17-9,-1-17-6,0 0 0,0 0 0,0 0 0,0 0 0,0 0-8,0 0-31,0 0-1,-8-20 1,8 20 1</inkml:trace>
          <inkml:trace contextRef="#ctx0" brushRef="#br0" timeOffset="71788.1061">1874 3070 49,'0'0'25,"-11"-23"3,11 23-2,0 0-9,-27 15-2,18 6-1,-7 9-3,9 11-3,-3 5 0,8 15-2,2-1 0,7 6-1,4-2-1,6 2 0,5-11-1,4-5-1,5-11 0,1-7 0,3-11-1,4-5 0,1-10-1,2-10 1,-3-7-1,0-3 0,-3-5 0,0-6 0,-8-4 1,-3-5-1,-9 1 0,-7-1 0,-6 2 0,-4 3 0,-10 5 0,-3 4 0,-8 9 0,-1 11 0,-3 9 0,1 13 0,0 6 0,5 9 0,4 4 0,4 4 0,6-6 0,5-5-1,6-6-1,2-8-2,9-8-6,-16-12-11,23-9-15,-3-3 1,-2-10-1,3-2 1</inkml:trace>
          <inkml:trace contextRef="#ctx0" brushRef="#br0" timeOffset="72262.1332">2454 3074 82,'-22'-2'31,"22"2"0,0 0 1,0 0-18,0 0-4,-2-16-2,2 16-2,27-14-1,-6 5 0,1-2-1,6 3 0,-1-3-1,5 7-1,-4 3 1,3 4-1,-5 8 0,1 7 0,-7 5 0,-4 9-1,-4 7 1,-1 7-1,-6 4 2,0 7-3,-1 1 0,-1 5 0,-1-5 0,2 3 0,-1-8 0,1-5 0,-1-5 0,3-9 0,-3-4 0,-1-12 0,7 1-16,-9-19-22,0 0-1,16 6 0,-16-6 1</inkml:trace>
        </inkml:traceGroup>
        <inkml:traceGroup>
          <inkml:annotationXML>
            <emma:emma xmlns:emma="http://www.w3.org/2003/04/emma" version="1.0">
              <emma:interpretation id="{DD350809-B87C-4578-8932-D63F1C061F6E}" emma:medium="tactile" emma:mode="ink">
                <msink:context xmlns:msink="http://schemas.microsoft.com/ink/2010/main" type="inkWord" rotatedBoundingBox="17717,9649 20456,9558 20486,10466 17747,10557"/>
              </emma:interpretation>
              <emma:one-of disjunction-type="recognition" id="oneOf6">
                <emma:interpretation id="interp26" emma:lang="en-US" emma:confidence="0">
                  <emma:literal>MTV</emma:literal>
                </emma:interpretation>
                <emma:interpretation id="interp27" emma:lang="en-US" emma:confidence="0">
                  <emma:literal>M/V</emma:literal>
                </emma:interpretation>
                <emma:interpretation id="interp28" emma:lang="en-US" emma:confidence="0">
                  <emma:literal>MIRV</emma:literal>
                </emma:interpretation>
                <emma:interpretation id="interp29" emma:lang="en-US" emma:confidence="0">
                  <emma:literal>MARV</emma:literal>
                </emma:interpretation>
                <emma:interpretation id="interp30" emma:lang="en-US" emma:confidence="0">
                  <emma:literal>MERV</emma:literal>
                </emma:interpretation>
              </emma:one-of>
            </emma:emma>
          </inkml:annotationXML>
          <inkml:trace contextRef="#ctx0" brushRef="#br0" timeOffset="85493.89">3466 3140 73,'-16'-4'31,"21"29"-2,-3 4 1,7 10-7,3 7-16,-1 2-1,3 5-3,0-1 0,0 0-1,-3-6 0,2-4 0,-5-1-1,0-5 0,-5-8 0,2-3 0,-5-9 0,0-16-1,0 18 1,0-18-1,0 0 1,-5-32-1,3 7 2,-3-9-1,-2-5 1,2-7 0,-3-13 1,3 4 0,3-2 0,6 4 0,-2 5 0,8 9 1,1 9-2,5 14 1,2 12 0,3 18-3,-3 8 3,0 10-3,-1 7 0,-1 9 0,-1 3 0,-3 3 0,-3 1 0,-2-5 0,-1-4 0,-1-5 0,-3-9 0,-1-7 0,-1-25 0,4 16-2,-4-16 2,2-27 0,0-3 0,-1-11 0,1-11 0,0-10 2,3-4-2,2-1 0,6 3 0,1 7 0,4 10 0,5 15 0,4 16 0,3 23 0,0 18 0,0 16 0,-3 13 0,0 8 0,-4 6 0,-4 4 0,-3-2 0,-3-4 0,-6-4 0,2-11 0,-2-4 0,-4-14-7,6-2-9,-10-13-21,1-18-1,0 0 0,0 0 0</inkml:trace>
          <inkml:trace contextRef="#ctx0" brushRef="#br0" timeOffset="85921.9145">4232 2953 88,'0'0'33,"18"16"1,-7 9 2,1 12-17,-8 8-6,6 15-4,-8 3-2,3 9-3,-3 3-1,0 5 0,-2-2-1,2-5 0,-4-10 0,2-10-2,4-10 0,1-10 0,2-9 0,-7-24 0,23 12 0,-5-14 0,3-5 0,2-2 0,2 0 0,-2 0 0,2 4 0,-2-2-2,2 11-7,-25-4-13,22-6-15,-22 6-2,0 0 1,17 6 0</inkml:trace>
          <inkml:trace contextRef="#ctx0" brushRef="#br0" timeOffset="58819.3643">5052 3599 78,'0'0'33,"0"0"0,16 19 2,-16-19-13,20 4-11,1-4-2,0-5-2,8 1-2,-1-3-1,6 0-1,-2-2-1,-2 2-1,-1 1 0,-2 1-2,-4 3 0,-6-1-3,1 4-3,-18-1-7,23-1-14,-23 1-9,18 0 2,-18 0-2,18-2 3</inkml:trace>
          <inkml:trace contextRef="#ctx0" brushRef="#br0" timeOffset="58481.345">5107 3383 85,'0'0'32,"0"0"0,20-7 2,-20 7-18,21 0-6,-3 0-3,-2-5-2,7 3-1,-1-3-1,1 1-2,-2 1 1,2-1-2,-3 1 0,-4 3 0,-16 0-3,23 0-2,-23 0-4,0 0-10,0 0-17,10 17 2,-10-17 0,0 0 0</inkml:trace>
          <inkml:trace contextRef="#ctx0" brushRef="#br0" timeOffset="74909.2846">5678 3037 86,'0'0'32,"0"0"1,0 0 2,20 26-17,-15-10-5,13 13-3,-6 5-2,12 12-2,0 4-1,5 7-2,-1 3 0,3 4 0,-3 0-3,2 0 0,-3-11 0,-4-3 0,-5-7 0,-2-9 0,-5-8 0,-3-8 0,-8-18 0,0 0 0,17 11 0,-17-11 0,3-27 0,-3 2 0,2-8 0,-2-8 0,0-11 0,2-8 0,1-12 0,3-2 0,2-3 0,3 3 0,3 2 0,2 8 0,2 9 0,-4 9 0,2 14 0,-7 3-5,-9 29-10,16-21-21,-16 21-2,0 0 0,0 0 2</inkml:trace>
        </inkml:traceGroup>
      </inkml:traceGroup>
    </inkml:traceGroup>
    <inkml:traceGroup>
      <inkml:annotationXML>
        <emma:emma xmlns:emma="http://www.w3.org/2003/04/emma" version="1.0">
          <emma:interpretation id="{DA58EDA2-3AF2-4970-8A4B-D97842C6AF31}" emma:medium="tactile" emma:mode="ink">
            <msink:context xmlns:msink="http://schemas.microsoft.com/ink/2010/main" type="paragraph" rotatedBoundingBox="14524,10996 19457,11308 19396,12274 14462,11962" alignmentLevel="2"/>
          </emma:interpretation>
        </emma:emma>
      </inkml:annotationXML>
      <inkml:traceGroup>
        <inkml:annotationXML>
          <emma:emma xmlns:emma="http://www.w3.org/2003/04/emma" version="1.0">
            <emma:interpretation id="{BC07117A-B185-4FC2-B58A-751D1E30D42D}" emma:medium="tactile" emma:mode="ink">
              <msink:context xmlns:msink="http://schemas.microsoft.com/ink/2010/main" type="line" rotatedBoundingBox="14524,10996 19457,11308 19396,12274 14462,11962"/>
            </emma:interpretation>
          </emma:emma>
        </inkml:annotationXML>
        <inkml:traceGroup>
          <inkml:annotationXML>
            <emma:emma xmlns:emma="http://www.w3.org/2003/04/emma" version="1.0">
              <emma:interpretation id="{E1D81E3F-CB75-489C-A960-13BCA9853A47}" emma:medium="tactile" emma:mode="ink">
                <msink:context xmlns:msink="http://schemas.microsoft.com/ink/2010/main" type="inkWord" rotatedBoundingBox="14524,10996 19457,11308 19396,12274 14462,11962"/>
              </emma:interpretation>
              <emma:one-of disjunction-type="recognition" id="oneOf7">
                <emma:interpretation id="interp31" emma:lang="en-US" emma:confidence="0">
                  <emma:literal>26.802</emma:literal>
                </emma:interpretation>
                <emma:interpretation id="interp32" emma:lang="en-US" emma:confidence="1">
                  <emma:literal>= 6.802</emma:literal>
                </emma:interpretation>
                <emma:interpretation id="interp33" emma:lang="en-US" emma:confidence="0">
                  <emma:literal>--6.802</emma:literal>
                </emma:interpretation>
                <emma:interpretation id="interp34" emma:lang="en-US" emma:confidence="0">
                  <emma:literal>[6.802</emma:literal>
                </emma:interpretation>
                <emma:interpretation id="interp35" emma:lang="en-US" emma:confidence="0">
                  <emma:literal>9=6.802</emma:literal>
                </emma:interpretation>
              </emma:one-of>
            </emma:emma>
          </inkml:annotationXML>
          <inkml:trace contextRef="#ctx0" brushRef="#br0" timeOffset="105261.0206">234 4746 23,'0'0'23,"-8"-24"2,8 24 0,0 0-3,0 0-2,0 0-2,0 0-3,0 0-2,0 0-2,0 0-3,0 0-2,27-3-1,-27 3-1,23-8-1,-23 8-1,45-10-1,-18-1 1,5 3-1,2 0 0,1-2-1,2-1 1,2 1-1,-7-1 1,-3 3-1,0 3 0,-29 5 0,40-6-1,-40 6-1,27 6 0,-27-6-3,0 0-2,0 0-4,10 31-8,-10-31-11,0 0-3,-10 30-1,10-30 1</inkml:trace>
          <inkml:trace contextRef="#ctx0" brushRef="#br0" timeOffset="105764.0494">250 5088 34,'0'0'26,"-35"13"1,35-13 1,0 0-7,0 0-4,0 0-4,0 0-1,30 10-3,-30-10-2,50-8 0,-24 3-2,11 5 0,-2-8-1,7 8-1,-2-5 0,8 0-1,-11 2 0,3-2-1,-3 2-1,-6 0 0,-1 3-2,-30 0-3,39-2-6,-39 2-15,0 0-10,0 0 2,0 0-1,0 0 2</inkml:trace>
          <inkml:trace contextRef="#ctx0" brushRef="#br0" timeOffset="107171.1299">1392 4584 36,'-14'-37'24,"14"37"2,0 0-3,0 0-6,0 0-3,-26-26-2,26 26-1,0 0-1,-29 10-2,29-10-1,-32 32-2,11-5 0,2 7-1,-2 3-1,3 11-1,-1-1 0,11 9 1,0 0-1,11 2 0,7 0-1,6-2 1,8-3-1,10 0 1,4-8-2,7 0 1,5-11 0,0-2-1,3-8 1,3-8 0,2-6-1,0-7 1,-2-8-1,-3-11 1,-3-5-1,-5-8 0,-5-3 0,-5-8 0,-12 0 0,-4-5-1,-8 0 1,-9 0-1,-7 5 1,-8 6 0,-8 2 0,-9 8-1,-7 9 1,-5 12 1,0 8-1,2 8 1,-3 17-1,6 4 0,6 11 0,7 3 1,5 2-1,9 3 0,4-3-2,4-5 0,7-5-2,0-13-4,14-1-10,-19-26-17,26 27 1,-2-22 1,-24-5-1</inkml:trace>
          <inkml:trace contextRef="#ctx0" brushRef="#br0" timeOffset="107527.1502">2316 5302 89,'0'0'34,"3"27"2,-3-27 0,0 0-18,0 0-7,0 0-4,0 26-3,0-26-1,0 0-1,0 0 0,0 0-2,0 0 0,0 0-1,0 0-1,0 0-3,0 0-4,-27-5-10,27 5-16,0 0-2,0 0 1,0 0 0</inkml:trace>
          <inkml:trace contextRef="#ctx0" brushRef="#br0" timeOffset="108508.2063">2878 4510 21,'0'0'25,"0"0"1,0 0 3,0 0-7,0 0-4,0 0-3,0 0-3,0 0 0,0 0-4,0 0-1,0 0-2,0 0-1,0 0-1,0 0-1,-24-18-1,24 18 0,-37-3 0,13 3-1,0 3 0,-5 2 1,-3 5-1,0 1 0,3 8 0,-2-1 0,-1 9 1,3-1-1,-1 3 0,4 0 0,5 3 1,5-3 0,0 3 0,8-5 1,5 2 0,6-5-1,8-1 0,-11-23 1,31 37-1,-31-37-1,35 30 1,-35-30 0,45 18-1,-16-13 1,3 1 0,0-4 0,2 6 1,8 3-2,-2 2 2,0 3-2,0 5 2,-9 3-2,-1 5 1,-9 3-1,-3 5 1,-7-2-1,-6 2 0,-7 0 0,-6 0 0,-3-3 0,-5-5 0,-2-2 0,18-27 0,-43 37-1,19-29 0,24-8 0,-45-3 0,45 3 0,-39-34 0,23 7 1,0-7-1,5-3 0,1-3 1,4-2-1,4-3 1,2 0 0,5 0-1,3 2 1,5 1 0,8 2 0,1 0-1,1 3 0,1 0-2,5 8-2,-7-5-5,7 7-11,-29 27-14,32-48 0,-32 48-1,15-37 3</inkml:trace>
          <inkml:trace contextRef="#ctx0" brushRef="#br0" timeOffset="125974.2053">3733 4857 52,'0'0'30,"-7"-26"3,7 26-2,0 0-5,-24 10-9,24-10-4,-21 48-3,15-8-2,-10 5-2,11 16 0,-3 0-2,8 7 0,0-4-1,11 0 0,5-11-1,7-8-1,9-14-1,8-7 1,5-11-1,11-10 0,2-11 1,8-10-1,-2-9 0,-1-5 0,-7-7 1,-8-4-1,-14-4 0,-13-1 0,-15-3 0,-17-1 0,-18 1-1,-8 1 1,-14 5-1,-10 0 0,-2 10 0,-6 6-2,5 16 0,-2 5-2,16 16-2,-6 0-6,24 24-9,6-1-14,7-1-1,19 1 3,8-4-1</inkml:trace>
          <inkml:trace contextRef="#ctx0" brushRef="#br0" timeOffset="126815.2534">4534 4788 29,'-27'0'25,"27"0"2,0 0 0,0 0-5,-19 24-3,19-24-3,0 0-1,0 0-3,0 0-2,0 0-1,0 0-1,0 0-1,0 0-1,0 0-1,0 0 0,0 0-2,27 5 0,-27-5 0,42-8-1,-15 0 0,10 6-2,0-3 0,3-1 0,0 4 0,-1 2 0,-4 2 0,-1 6 0,-5 3 0,-29-11 0,29 39 0,-23-12 0,-6 10 0,-8 5 0,-13 3 0,-6 3 0,-7 5 0,-6 0 0,-2 3 0,-1-3 0,-5-6 0,6-2 0,8-5 0,7-5 0,3-4 0,8-7 0,16-24 0,-2 27 0,2-27 0,32 8 0,-3-11 0,13-2 0,6-3 0,5 0 0,5 0 0,0 3 0,-2-1 0,0 4 0,-9-1 0,-7 0 0,-8 6 0,-8-3 0,-24 0 0,29 3 0,-29-3 0,0 0 0,0 0-3,0 0-7,26 5-8,-26-5-16,0 0-6,0 0 2,0 0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4-12T02:36:55.20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9 4 94,'0'0'35,"-7"-18"0,7 18-2,0 0-17,0 0-3,0 0-4,0 0-2,0 0-3,0 0-1,0 0-2,0 0-1,0 0-3,-7 16-4,7-16-6,0 0-17,0 0-8,0 0 2,9-16-1,-9 16 0</inkml:trace>
</inkml:ink>
</file>

<file path=ppt/ink/ink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4-12T02:36:37.066"/>
    </inkml:context>
    <inkml:brush xml:id="br0">
      <inkml:brushProperty name="width" value="0.06667" units="cm"/>
      <inkml:brushProperty name="height" value="0.06667" units="cm"/>
      <inkml:brushProperty name="color" value="#ED1C24"/>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DC2C40C1-DD5F-4D9D-BB7F-521F86B8FFB6}" emma:medium="tactile" emma:mode="ink">
          <msink:context xmlns:msink="http://schemas.microsoft.com/ink/2010/main" type="writingRegion" rotatedBoundingBox="5309,7911 5745,13160 3979,13306 3543,8057"/>
        </emma:interpretation>
      </emma:emma>
    </inkml:annotationXML>
    <inkml:traceGroup>
      <inkml:annotationXML>
        <emma:emma xmlns:emma="http://www.w3.org/2003/04/emma" version="1.0">
          <emma:interpretation id="{2C7A831B-5993-46C8-B7CC-F74941AB5452}" emma:medium="tactile" emma:mode="ink">
            <msink:context xmlns:msink="http://schemas.microsoft.com/ink/2010/main" type="paragraph" rotatedBoundingBox="5309,7911 5745,13160 3979,13306 3543,8057" alignmentLevel="1"/>
          </emma:interpretation>
        </emma:emma>
      </inkml:annotationXML>
      <inkml:traceGroup>
        <inkml:annotationXML>
          <emma:emma xmlns:emma="http://www.w3.org/2003/04/emma" version="1.0">
            <emma:interpretation id="{E89260F8-7845-4EBE-B33E-EE918DF9B85D}" emma:medium="tactile" emma:mode="ink">
              <msink:context xmlns:msink="http://schemas.microsoft.com/ink/2010/main" type="line" rotatedBoundingBox="5309,7911 5745,13160 3979,13306 3543,8057"/>
            </emma:interpretation>
          </emma:emma>
        </inkml:annotationXML>
        <inkml:traceGroup>
          <inkml:annotationXML>
            <emma:emma xmlns:emma="http://www.w3.org/2003/04/emma" version="1.0">
              <emma:interpretation id="{33807049-9C9F-42DB-9B54-DBC0D43A1523}" emma:medium="tactile" emma:mode="ink">
                <msink:context xmlns:msink="http://schemas.microsoft.com/ink/2010/main" type="inkWord" rotatedBoundingBox="5209,9713 5497,13180 4132,13294 3844,9827"/>
              </emma:interpretation>
              <emma:one-of disjunction-type="recognition" id="oneOf0">
                <emma:interpretation id="interp0" emma:lang="en-US" emma:confidence="0">
                  <emma:literal>'it</emma:literal>
                </emma:interpretation>
                <emma:interpretation id="interp1" emma:lang="en-US" emma:confidence="0">
                  <emma:literal>"it</emma:literal>
                </emma:interpretation>
                <emma:interpretation id="interp2" emma:lang="en-US" emma:confidence="0">
                  <emma:literal>"'I</emma:literal>
                </emma:interpretation>
                <emma:interpretation id="interp3" emma:lang="en-US" emma:confidence="0">
                  <emma:literal>i</emma:literal>
                </emma:interpretation>
                <emma:interpretation id="interp4" emma:lang="en-US" emma:confidence="0">
                  <emma:literal>"'it</emma:literal>
                </emma:interpretation>
              </emma:one-of>
            </emma:emma>
          </inkml:annotationXML>
          <inkml:trace contextRef="#ctx0" brushRef="#br0">-9359 5194 240,'2'23'0,"1"22"-1,-1-4 1,2 0-1,-2-6 1,1 1 1,-1-2-1,1-1 0,-1-1 0,0-1 1,0-1-1,0 0 0,-1-3 0,-1-1 0,2-2 0,-2-1 0,0-2 0,2 0 0,-2 1 0,0-3 0,0-1 0,2 2 0,-1-1 0,-1 1 0,2-1 0,-2-1 0,0 0 1,0-2-1,0 2 0,0-2 0,-2 0 0,2 0 0,-1 0 0,-1 0 1,2-16 0,-2 30 1,2-30-1,-3 30 0,3-30 0,-4 27 0,4-27 0,-2 25-1,2-25 0,0 21 0,0-21 1,0 20-1,0-20 0,-2 19-1,2-19 1,-1 20-1,1-20 1,-4 18-2,4-18 2,-2 16-1,2-16 1,0 0 0,-1 19 0,1-19 0,0 0 0,0 22 0,0-22 0,0 0 0,1 23 0,-1-23 0,0 16 0,0-16 0,0 16 0,0-16 0,0 0 0,0 21 0,0-21 0,0 0 0,-1 20 0,1-20 0,0 0 0,0 21 1,0-21-1,0 0 0,0 23 0,0-23 0,0 0 0,-2 23 0,2-23 0,0 16 0,0-16 0,0 18 1,0-18-1,0 16 0,0-16 0,0 16 0,0-16 0,0 0 0,2 20-1,-2-20 0,0 0-2,0 0-3,0 0-10,-8-16-20,1-6-1,0-8 1,-2-13-2</inkml:trace>
          <inkml:trace contextRef="#ctx0" brushRef="#br1" timeOffset="-582423.3127">-10682 1384 19,'0'0'18,"0"0"1,0 0 0,-4 22-5,4-22-3,4 24 1,-3-4-2,3 3-1,-2 4 0,3 8-1,-5 5 0,4 6-1,-4 4 0,2 5-2,-2 0-1,0 2 0,-2-2-1,2-3 0,-2-4-1,2-6 0,0-3 0,2-5-1,-2-4 0,2-1 0,-1-2 0,1-3-1,0-2 1,0-4-1,-2-18 0,7 26 0,-7-26 0,0 0 0,0 0 0,23 9 0,-23-9 0,27-11 0,-27 11 1,32-19 0,-11 10-1,0-2 0,1 2 0,2 2 1,0 0-1,1 2 1,-2 1-1,-2 3 0,-3-1 0,0 0 1,-18 2-1,28 0 0,-28 0-1,16 2 1,-16-2-1,0 0-1,20 0-3,-20 0-3,0 0-8,16-4-7,-16 4-8,0 0 0,0 0 0,19-12 2</inkml:trace>
          <inkml:trace contextRef="#ctx0" brushRef="#br1" timeOffset="-581971.2869">-9946 1566 18,'0'-23'22,"0"23"3,7-25 1,-7 25-7,0 0-2,0 0-1,0 0-3,13 32-2,-8 0-1,-5 5-4,7 9 0,-5 8-2,5 6 0,-5 1-1,3 3 0,-1-6-1,1-3 0,0-5 0,1-4 0,-1-6-1,0-10-1,1-3 1,-1-6-2,-1-5 0,-4-16-1,0 0-1,0 0-4,0 0-4,0 0-9,14-21-10,-14 21-2,2-36 0,3 18 1</inkml:trace>
          <inkml:trace contextRef="#ctx0" brushRef="#br1" timeOffset="-580834.2218">-9378 1471 19,'-20'6'23,"20"-6"2,-20 7 2,20-7-8,0 0-3,-17 7-1,17-7-2,0 0-3,0 0-2,0 0-2,19 0-1,-19 0-1,27-5 0,-11 3 0,9 4 0,-4-2-1,13 7 0,-2 3 0,9 5 0,2 2 0,3 8-1,2 4 0,-2 6 0,-7 3 0,-5 1 0,-9 4-1,-6 1 0,-13 2 0,-12 0 1,-10-3-1,-7-2 0,-7 0-1,-6-5 1,-4-6-1,-3-4 0,2-2 0,2-5-2,5-1 0,4-6-2,8 3-2,1-8-8,21-7-12,-11 28-10,11-28 2,8 29-1,-8-29 1</inkml:trace>
          <inkml:trace contextRef="#ctx0" brushRef="#br0" timeOffset="-545896.2235">-9499 3104 24,'0'0'22,"0"0"1,0 0-1,0 0-3,0 0-2,0 0-2,0 0-3,0 0-2,0 0-1,0 0-3,0 0-1,0 22-1,0-22 0,0 16-1,0-16-1,1 23 1,-1-6-1,2 5 0,0 1 0,0 2 0,-2 2 0,3 3 0,-3-2 0,4 4-1,-2-2 0,1 3 1,2-1-2,-1 3 2,1 4-2,1 0 1,-3 1 0,3 0 0,-3 3-1,2 2 1,-1-1-1,1 1 1,-3-1-1,2 0 1,-1 3-1,1-1 1,-2 0-1,1 2 1,-3-14-1</inkml:trace>
          <inkml:trace contextRef="#ctx0" brushRef="#br1" timeOffset="-537891.7656">-10067 4332 33,'0'0'22,"4"30"1,-4-30 2,1 18-13,-1-18-2,0 0-1,11 17-2,-11-17-2,0 0 0,0 0-1,0 0-1,11-19 1,-11 19 0,-2-18 0,2 18-1,-7-25 0,7 25-1,-11-28-1,11 28 1,-18-27-1,18 27 0,-24-14 1,24 14-1,-32 5 1,14 9 0,-4 8 0,3 6 0,-4 8 0,3 6 1,-1 5 0,7 8-1,-1-5 1,6 5-1,4 0 0,7-2 0,5-3-1,7-2 0,6-7 0,7-2-1,5-3 0,5-8 0,4-3 0,3-5 1,-1-6-1,1-5 0,1-6 0,-4-5 0,-2-5-1,-5-5 1,-6-4-1,-5-5 1,-1-4-1,-8-6 0,-5-1 0,-6 0 1,-4-1-1,-7-1 0,-4 4 1,-4-1-1,-5 8 0,-2 5 1,-4 10-1,-2 4 1,1 9-1,-1 10 1,5 9-1,0 5 1,5 6-1,3 3-1,7 1-3,0-9-8,9 0-15,5-1-3,-5-29 0,18 30-1</inkml:trace>
          <inkml:trace contextRef="#ctx0" brushRef="#br1" timeOffset="-576527.9755">-9660 6446 45,'0'0'26,"0"0"3,-7 18-5,7-18-5,0 0-3,0 0 0,0 0-5,23 16-2,-23-16-2,16 6-1,-16-6-1,18 7 0,-18-7-1,22 7-1,-22-7-1,23 10 1,-23-10-1,28 9-1,-12-5 1,2-1-1,0-1 0,0 2 1,1-2-1,2-1 0,1 1 0,-1-2 0,1 0 0,-1-2-1,0 1 1,-1-3 0,1 2-1,-1-1 1,-3-1-1,1 1 1,0 1-1,0 2 0,-2 0 1,2 0-1,-18 0 0,30 2 0,-30-2 1,28 1-1,-28-1 0,27 2 1,-27-2-1,28 0 0,-28 0 1,29-2-1,-29 2 0,25 0 0,-25 0 0,21 2 0,-21-2 0,0 0-1,20 4 0,-20-4-3,0 0-3,0 0-8,0 0-21,0 0-2,0 0 1,0 0 0</inkml:trace>
          <inkml:trace contextRef="#ctx0" brushRef="#br1" timeOffset="-577595.0365">-9861 3110 27,'0'0'24,"0"0"1,0 0 2,0 0-11,0 0-1,0 0-2,0 0-2,0 0-1,16 16-1,-16-16-2,20 3 0,-20-3-2,25 2 0,-25-2-1,30 3-1,-30-3 0,32 0 0,-14 0-2,0 2 1,-2-2 0,2 0-1,-2 0 0,1 0 0,1 2 0,2-2 0,-1 0 0,3 0 0,1-2-1,0 2 1,0-2-1,4 2 1,1-1-1,-1 1 1,-2 0-1,0 0 1,-4 1-1,0 1 1,-1 0-1,-20-2 1,28 9-1,-28-9 1,29 9-1,-13-6 1,0 1-1,3-2 1,-1-1-1,2 1 0,-2-2 1,1 2-1,-3-2 0,-16 0 1,25 2-1,-25-2 0,16 5 0,-16-5-1,0 0-2,0 0-2,2 22-8,-2-22-13,-16 16-10,10 0 1,-2 0-2,0 8 3</inkml:trace>
          <inkml:trace contextRef="#ctx0" brushRef="#br1" timeOffset="19196.098">-9259 4380 22,'0'0'20,"0"0"3,0 0 1,-16 14-7,16-14-4,0 0-2,0 0-2,0 0-2,0 0-3,-16 7 0,16-7-1,0 0-1,0 0 0,0 0 0,0 0 0,0 0 0,0 0 1,0 0-1,0-18 1,0 18 0,0-16 0,0 16 0,1-28 0,3 10-1,0 0 0,1-1 0,4-1-1,0 2 0,-9 18-1,25-27 1,-9 24-1,-16 3 1,28 16 0,-14 0 0,-1 7 0,-3 4 0,-2 7 0,-3 3-1,-5 2 1,-4-2 0,-1 1 0,-2-3 0,-2-3 0,-2-5 0,2-6 1,1-5-1,8-16 1,-11 18-1,11-18 0,0 0 0,0 0 0,21-18-1,-21 18 1,36-16-1,-11 13 1,5 5-1,4 5 0,-2 10 0,-2 5 1,-3 8-1,-4 7 0,-5 4 0,-10 4 0,-8-1 0,-7-1 1,-5-4-1,-6-2 0,-1-8 0,-8-6 0,2-5 0,-2-8 0,2-2-2,0-7 0,8 1-2,-3-5-4,20 3-7,-23-4-12,23 4-6,0 0 0,0 0 0,0 0 2</inkml:trace>
        </inkml:traceGroup>
      </inkml:traceGroup>
    </inkml:traceGroup>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E676457-EF44-484E-9391-1DA69E3749AC}" type="datetimeFigureOut">
              <a:rPr lang="en-US" smtClean="0"/>
              <a:t>4/11/2013</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2D6292AF-505D-40E6-93F8-570F949AE2B9}"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76457-EF44-484E-9391-1DA69E3749AC}" type="datetimeFigureOut">
              <a:rPr lang="en-US" smtClean="0"/>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292AF-505D-40E6-93F8-570F949AE2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676457-EF44-484E-9391-1DA69E3749AC}" type="datetimeFigureOut">
              <a:rPr lang="en-US" smtClean="0"/>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292AF-505D-40E6-93F8-570F949AE2B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76457-EF44-484E-9391-1DA69E3749AC}" type="datetimeFigureOut">
              <a:rPr lang="en-US" smtClean="0"/>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292AF-505D-40E6-93F8-570F949AE2B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E676457-EF44-484E-9391-1DA69E3749AC}" type="datetimeFigureOut">
              <a:rPr lang="en-US" smtClean="0"/>
              <a:t>4/11/2013</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292AF-505D-40E6-93F8-570F949AE2B9}"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676457-EF44-484E-9391-1DA69E3749AC}" type="datetimeFigureOut">
              <a:rPr lang="en-US" smtClean="0"/>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292AF-505D-40E6-93F8-570F949AE2B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676457-EF44-484E-9391-1DA69E3749AC}" type="datetimeFigureOut">
              <a:rPr lang="en-US" smtClean="0"/>
              <a:t>4/11/2013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6292AF-505D-40E6-93F8-570F949AE2B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676457-EF44-484E-9391-1DA69E3749AC}" type="datetimeFigureOut">
              <a:rPr lang="en-US" smtClean="0"/>
              <a:t>4/11/2013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6292AF-505D-40E6-93F8-570F949AE2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E676457-EF44-484E-9391-1DA69E3749AC}" type="datetimeFigureOut">
              <a:rPr lang="en-US" smtClean="0"/>
              <a:t>4/11/2013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6292AF-505D-40E6-93F8-570F949AE2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676457-EF44-484E-9391-1DA69E3749AC}" type="datetimeFigureOut">
              <a:rPr lang="en-US" smtClean="0"/>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292AF-505D-40E6-93F8-570F949AE2B9}"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7E676457-EF44-484E-9391-1DA69E3749AC}" type="datetimeFigureOut">
              <a:rPr lang="en-US" smtClean="0"/>
              <a:t>4/11/2013</a:t>
            </a:fld>
            <a:endParaRPr lang="en-US"/>
          </a:p>
        </p:txBody>
      </p:sp>
      <p:sp>
        <p:nvSpPr>
          <p:cNvPr id="7" name="Slide Number Placeholder 6"/>
          <p:cNvSpPr>
            <a:spLocks noGrp="1"/>
          </p:cNvSpPr>
          <p:nvPr>
            <p:ph type="sldNum" sz="quarter" idx="12"/>
          </p:nvPr>
        </p:nvSpPr>
        <p:spPr/>
        <p:txBody>
          <a:bodyPr/>
          <a:lstStyle/>
          <a:p>
            <a:fld id="{2D6292AF-505D-40E6-93F8-570F949AE2B9}"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7E676457-EF44-484E-9391-1DA69E3749AC}" type="datetimeFigureOut">
              <a:rPr lang="en-US" smtClean="0"/>
              <a:t>4/11/2013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2D6292AF-505D-40E6-93F8-570F949AE2B9}"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8.png"/><Relationship Id="rId7" Type="http://schemas.openxmlformats.org/officeDocument/2006/relationships/customXml" Target="../ink/ink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customXml" Target="../ink/ink1.xml"/><Relationship Id="rId10" Type="http://schemas.openxmlformats.org/officeDocument/2006/relationships/image" Target="../media/image12.emf"/><Relationship Id="rId4" Type="http://schemas.openxmlformats.org/officeDocument/2006/relationships/image" Target="../media/image9.png"/><Relationship Id="rId9" Type="http://schemas.openxmlformats.org/officeDocument/2006/relationships/customXml" Target="../ink/ink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85000" lnSpcReduction="20000"/>
          </a:bodyPr>
          <a:lstStyle/>
          <a:p>
            <a:r>
              <a:rPr lang="en-US" dirty="0" smtClean="0">
                <a:solidFill>
                  <a:schemeClr val="tx1"/>
                </a:solidFill>
              </a:rPr>
              <a:t>Alanna Aboulafia, Kendra Foster, and Meredith Kuser </a:t>
            </a:r>
            <a:endParaRPr lang="en-US" dirty="0">
              <a:solidFill>
                <a:schemeClr val="tx1"/>
              </a:solidFill>
            </a:endParaRPr>
          </a:p>
        </p:txBody>
      </p:sp>
      <p:sp>
        <p:nvSpPr>
          <p:cNvPr id="2" name="Title 1"/>
          <p:cNvSpPr>
            <a:spLocks noGrp="1"/>
          </p:cNvSpPr>
          <p:nvPr>
            <p:ph type="ctrTitle"/>
          </p:nvPr>
        </p:nvSpPr>
        <p:spPr/>
        <p:txBody>
          <a:bodyPr/>
          <a:lstStyle/>
          <a:p>
            <a:r>
              <a:rPr lang="en-US" dirty="0" smtClean="0"/>
              <a:t>The Perfect Package</a:t>
            </a:r>
            <a:endParaRPr lang="en-US" dirty="0"/>
          </a:p>
        </p:txBody>
      </p:sp>
    </p:spTree>
    <p:extLst>
      <p:ext uri="{BB962C8B-B14F-4D97-AF65-F5344CB8AC3E}">
        <p14:creationId xmlns:p14="http://schemas.microsoft.com/office/powerpoint/2010/main" val="4115668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Package Shape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9721" y="1524000"/>
            <a:ext cx="1825113" cy="2057400"/>
          </a:xfrm>
        </p:spPr>
      </p:pic>
      <p:sp>
        <p:nvSpPr>
          <p:cNvPr id="9" name="TextBox 8"/>
          <p:cNvSpPr txBox="1"/>
          <p:nvPr/>
        </p:nvSpPr>
        <p:spPr>
          <a:xfrm>
            <a:off x="4574177" y="2209800"/>
            <a:ext cx="4191000" cy="3785652"/>
          </a:xfrm>
          <a:prstGeom prst="rect">
            <a:avLst/>
          </a:prstGeom>
          <a:noFill/>
        </p:spPr>
        <p:txBody>
          <a:bodyPr wrap="square" rtlCol="0">
            <a:spAutoFit/>
          </a:bodyPr>
          <a:lstStyle/>
          <a:p>
            <a:pPr marL="342900" indent="-342900">
              <a:buFont typeface="Arial" pitchFamily="34" charset="0"/>
              <a:buChar char="•"/>
            </a:pPr>
            <a:r>
              <a:rPr lang="en-US" sz="2400" dirty="0" smtClean="0"/>
              <a:t>For our package we chose a cylinder shape with a screw on lid.</a:t>
            </a:r>
          </a:p>
          <a:p>
            <a:pPr marL="342900" indent="-342900">
              <a:buFont typeface="Arial" pitchFamily="34" charset="0"/>
              <a:buChar char="•"/>
            </a:pPr>
            <a:endParaRPr lang="en-US" sz="2400" dirty="0" smtClean="0"/>
          </a:p>
          <a:p>
            <a:pPr marL="342900" indent="-342900">
              <a:buFont typeface="Arial" pitchFamily="34" charset="0"/>
              <a:buChar char="•"/>
            </a:pPr>
            <a:r>
              <a:rPr lang="en-US" sz="2400" dirty="0" smtClean="0"/>
              <a:t>This shape is hollow and can be filled with our clay mask, but the width is wide enough so the consumer can stick their finger inside and easily get the product. </a:t>
            </a:r>
            <a:endParaRPr lang="en-US" sz="24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581400"/>
            <a:ext cx="2162556" cy="2990088"/>
          </a:xfrm>
          <a:prstGeom prst="rect">
            <a:avLst/>
          </a:prstGeom>
        </p:spPr>
      </p:pic>
    </p:spTree>
    <p:extLst>
      <p:ext uri="{BB962C8B-B14F-4D97-AF65-F5344CB8AC3E}">
        <p14:creationId xmlns:p14="http://schemas.microsoft.com/office/powerpoint/2010/main" val="1513336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Materials</a:t>
            </a:r>
            <a:endParaRPr lang="en-US" dirty="0"/>
          </a:p>
        </p:txBody>
      </p:sp>
      <p:sp>
        <p:nvSpPr>
          <p:cNvPr id="3" name="Content Placeholder 2"/>
          <p:cNvSpPr>
            <a:spLocks noGrp="1"/>
          </p:cNvSpPr>
          <p:nvPr>
            <p:ph idx="1"/>
          </p:nvPr>
        </p:nvSpPr>
        <p:spPr>
          <a:xfrm>
            <a:off x="929640" y="4419600"/>
            <a:ext cx="6995160" cy="4525963"/>
          </a:xfrm>
        </p:spPr>
        <p:txBody>
          <a:bodyPr/>
          <a:lstStyle/>
          <a:p>
            <a:r>
              <a:rPr lang="en-US" dirty="0" smtClean="0"/>
              <a:t>Hard plastic is a good potential material because it is sturdy but safe at the same time. When handling and shipping the product it is safer and will ensure less breakage. </a:t>
            </a:r>
          </a:p>
          <a:p>
            <a:pPr marL="114300" indent="0">
              <a:buNone/>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577" y="1676400"/>
            <a:ext cx="2438400" cy="24384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4977" y="1676400"/>
            <a:ext cx="2375263" cy="24384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1676400"/>
            <a:ext cx="2514600" cy="2438400"/>
          </a:xfrm>
          <a:prstGeom prst="rect">
            <a:avLst/>
          </a:prstGeom>
        </p:spPr>
      </p:pic>
    </p:spTree>
    <p:extLst>
      <p:ext uri="{BB962C8B-B14F-4D97-AF65-F5344CB8AC3E}">
        <p14:creationId xmlns:p14="http://schemas.microsoft.com/office/powerpoint/2010/main" val="1167470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6179"/>
            <a:ext cx="2987675"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637" y="2329542"/>
            <a:ext cx="1560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8339" y="2398712"/>
            <a:ext cx="231775"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05860" y="2260763"/>
            <a:ext cx="990600" cy="369332"/>
          </a:xfrm>
          <a:prstGeom prst="rect">
            <a:avLst/>
          </a:prstGeom>
          <a:noFill/>
        </p:spPr>
        <p:txBody>
          <a:bodyPr wrap="square" rtlCol="0">
            <a:spAutoFit/>
          </a:bodyPr>
          <a:lstStyle/>
          <a:p>
            <a:r>
              <a:rPr lang="en-US" dirty="0" smtClean="0"/>
              <a:t>Radius </a:t>
            </a:r>
            <a:endParaRPr lang="en-US" dirty="0"/>
          </a:p>
        </p:txBody>
      </p:sp>
      <p:sp>
        <p:nvSpPr>
          <p:cNvPr id="5" name="TextBox 4"/>
          <p:cNvSpPr txBox="1"/>
          <p:nvPr/>
        </p:nvSpPr>
        <p:spPr>
          <a:xfrm>
            <a:off x="3630114" y="2895600"/>
            <a:ext cx="1018086" cy="369332"/>
          </a:xfrm>
          <a:prstGeom prst="rect">
            <a:avLst/>
          </a:prstGeom>
          <a:noFill/>
        </p:spPr>
        <p:txBody>
          <a:bodyPr wrap="square" rtlCol="0">
            <a:spAutoFit/>
          </a:bodyPr>
          <a:lstStyle/>
          <a:p>
            <a:r>
              <a:rPr lang="en-US" dirty="0" smtClean="0"/>
              <a:t>height</a:t>
            </a:r>
            <a:endParaRPr lang="en-US" dirty="0"/>
          </a:p>
        </p:txBody>
      </p:sp>
      <p:sp>
        <p:nvSpPr>
          <p:cNvPr id="25" name="Arc 24"/>
          <p:cNvSpPr/>
          <p:nvPr/>
        </p:nvSpPr>
        <p:spPr>
          <a:xfrm>
            <a:off x="285778" y="2159725"/>
            <a:ext cx="2986731" cy="1295400"/>
          </a:xfrm>
          <a:prstGeom prst="arc">
            <a:avLst>
              <a:gd name="adj1" fmla="val 8714"/>
              <a:gd name="adj2" fmla="val 1086170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5">
            <p14:nvContentPartPr>
              <p14:cNvPr id="3097" name="Ink 3096"/>
              <p14:cNvContentPartPr/>
              <p14:nvPr/>
            </p14:nvContentPartPr>
            <p14:xfrm>
              <a:off x="1700691" y="2094891"/>
              <a:ext cx="6591240" cy="2291303"/>
            </p14:xfrm>
          </p:contentPart>
        </mc:Choice>
        <mc:Fallback>
          <p:pic>
            <p:nvPicPr>
              <p:cNvPr id="3097" name="Ink 3096"/>
              <p:cNvPicPr/>
              <p:nvPr/>
            </p:nvPicPr>
            <p:blipFill>
              <a:blip r:embed="rId6"/>
              <a:stretch>
                <a:fillRect/>
              </a:stretch>
            </p:blipFill>
            <p:spPr>
              <a:xfrm>
                <a:off x="1685571" y="2077252"/>
                <a:ext cx="6616080" cy="2329821"/>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164" name="Ink 3163"/>
              <p14:cNvContentPartPr/>
              <p14:nvPr/>
            </p14:nvContentPartPr>
            <p14:xfrm>
              <a:off x="1710771" y="4149411"/>
              <a:ext cx="0" cy="0"/>
            </p14:xfrm>
          </p:contentPart>
        </mc:Choice>
        <mc:Fallback>
          <p:pic>
            <p:nvPicPr>
              <p:cNvPr id="3164" name="Ink 3163"/>
              <p:cNvPicPr/>
              <p:nvPr/>
            </p:nvPicPr>
            <p:blipFill>
              <a:blip r:embed="rId8"/>
              <a:stretch>
                <a:fillRect/>
              </a:stretch>
            </p:blipFill>
            <p:spPr>
              <a:xfrm>
                <a:off x="0" y="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168" name="Ink 3167"/>
              <p14:cNvContentPartPr/>
              <p14:nvPr/>
            </p14:nvContentPartPr>
            <p14:xfrm>
              <a:off x="1291371" y="2899491"/>
              <a:ext cx="637560" cy="1860120"/>
            </p14:xfrm>
          </p:contentPart>
        </mc:Choice>
        <mc:Fallback>
          <p:pic>
            <p:nvPicPr>
              <p:cNvPr id="3168" name="Ink 3167"/>
              <p:cNvPicPr/>
              <p:nvPr/>
            </p:nvPicPr>
            <p:blipFill>
              <a:blip r:embed="rId10"/>
              <a:stretch>
                <a:fillRect/>
              </a:stretch>
            </p:blipFill>
            <p:spPr>
              <a:xfrm>
                <a:off x="1280931" y="2891211"/>
                <a:ext cx="667080" cy="1888920"/>
              </a:xfrm>
              <a:prstGeom prst="rect">
                <a:avLst/>
              </a:prstGeom>
            </p:spPr>
          </p:pic>
        </mc:Fallback>
      </mc:AlternateContent>
    </p:spTree>
    <p:extLst>
      <p:ext uri="{BB962C8B-B14F-4D97-AF65-F5344CB8AC3E}">
        <p14:creationId xmlns:p14="http://schemas.microsoft.com/office/powerpoint/2010/main" val="38560090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106</TotalTime>
  <Words>99</Words>
  <Application>Microsoft Office PowerPoint</Application>
  <PresentationFormat>On-screen Show (4:3)</PresentationFormat>
  <Paragraphs>11</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Apothecary</vt:lpstr>
      <vt:lpstr>The Perfect Package</vt:lpstr>
      <vt:lpstr>Package Shape</vt:lpstr>
      <vt:lpstr>Potential Materials</vt:lpstr>
      <vt:lpstr>Mathematics </vt:lpstr>
    </vt:vector>
  </TitlesOfParts>
  <Company>RPCS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Foster, Kendra</dc:creator>
  <cp:lastModifiedBy>Kuser, Meredith</cp:lastModifiedBy>
  <cp:revision>9</cp:revision>
  <dcterms:created xsi:type="dcterms:W3CDTF">2013-04-11T23:14:40Z</dcterms:created>
  <dcterms:modified xsi:type="dcterms:W3CDTF">2013-04-12T02:46:52Z</dcterms:modified>
</cp:coreProperties>
</file>