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1" r:id="rId8"/>
    <p:sldId id="269" r:id="rId9"/>
    <p:sldId id="268" r:id="rId10"/>
    <p:sldId id="262" r:id="rId11"/>
    <p:sldId id="266" r:id="rId12"/>
    <p:sldId id="263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</a:t>
            </a:r>
            <a:r>
              <a:rPr lang="en-US" baseline="0"/>
              <a:t> % Alive vs. Amount of Oxybenzone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Percent Alive (%)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6.3038643607049125E-2"/>
                  <c:y val="0.3081710074702200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11.609x + 37.221
R² = 0.8171</a:t>
                    </a:r>
                    <a:endParaRPr lang="en-US" sz="1100" dirty="0"/>
                  </a:p>
                </c:rich>
              </c:tx>
              <c:numFmt formatCode="General" sourceLinked="0"/>
            </c:trendlineLbl>
          </c:trendline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0.2</c:v>
                </c:pt>
                <c:pt idx="2">
                  <c:v>0.35099999999999998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37.700000000000003</c:v>
                </c:pt>
                <c:pt idx="1">
                  <c:v>38.43</c:v>
                </c:pt>
                <c:pt idx="2">
                  <c:v>41.93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3497360"/>
        <c:axId val="603497752"/>
      </c:scatterChart>
      <c:valAx>
        <c:axId val="60349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Amount</a:t>
                </a:r>
                <a:r>
                  <a:rPr lang="en-US" baseline="0"/>
                  <a:t> of Oxybenzone (g)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3497752"/>
        <c:crosses val="autoZero"/>
        <c:crossBetween val="midCat"/>
      </c:valAx>
      <c:valAx>
        <c:axId val="6034977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Percent Alive (%)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034973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4-03-07T02:42:31.2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FFFFFF"/>
    </inkml:brush>
  </inkml:definitions>
  <inkml:traceGroup>
    <inkml:annotationXML>
      <emma:emma xmlns:emma="http://www.w3.org/2003/04/emma" version="1.0">
        <emma:interpretation id="{FB451544-BE9A-4CE1-9881-46A60BF2EC67}" emma:medium="tactile" emma:mode="ink">
          <msink:context xmlns:msink="http://schemas.microsoft.com/ink/2010/main" type="writingRegion" rotatedBoundingBox="14919,12428 13451,12459 13433,11607 14901,11576"/>
        </emma:interpretation>
      </emma:emma>
    </inkml:annotationXML>
    <inkml:traceGroup>
      <inkml:annotationXML>
        <emma:emma xmlns:emma="http://www.w3.org/2003/04/emma" version="1.0">
          <emma:interpretation id="{1A6AED03-3852-458B-868B-C78F3E0A666C}" emma:medium="tactile" emma:mode="ink">
            <msink:context xmlns:msink="http://schemas.microsoft.com/ink/2010/main" type="paragraph" rotatedBoundingBox="14919,12428 13451,12459 13433,11607 14901,115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64730C-6CA1-4F8D-9420-688D937DA395}" emma:medium="tactile" emma:mode="ink">
              <msink:context xmlns:msink="http://schemas.microsoft.com/ink/2010/main" type="line" rotatedBoundingBox="14919,12428 13451,12459 13433,11607 14901,11576"/>
            </emma:interpretation>
          </emma:emma>
        </inkml:annotationXML>
        <inkml:traceGroup>
          <inkml:annotationXML>
            <emma:emma xmlns:emma="http://www.w3.org/2003/04/emma" version="1.0">
              <emma:interpretation id="{F646CBF1-3C16-4E99-AB54-963E5504561F}" emma:medium="tactile" emma:mode="ink">
                <msink:context xmlns:msink="http://schemas.microsoft.com/ink/2010/main" type="inkWord" rotatedBoundingBox="14919,12428 13451,12459 13433,11607 14901,11576"/>
              </emma:interpretation>
            </emma:emma>
          </inkml:annotationXML>
          <inkml:trace contextRef="#ctx0" brushRef="#br0">-216 214 19,'-9'-11'17,"9"11"1,-5-13 1,5 13-2,-4-12-2,4 12-2,-3-8-2,3 8 0,0 0-1,0 0-2,0 0-2,0 0 0,0 0-2,0 0 0,15 12-2,-6-5 1,2 3-1,1 1 1,1-1 0,0-1 0,0-1-1,-4-2 0,1-2 1,-10-4-1,13 2 0,-13-2 0,0 0 0,6-10 0,-6 10 0,-6-15-1,0 6 1,-2 0-1,-3 0 0,-1-2 0,-2 3 0,-1-1-1,1 1 1,0 2-1,3 0 0,2 3 0,9 3 0,-10-5 0,10 5 0,0 0 0,0 0 1,8 12-1,-8-12 1,16 15-1,-6-5 0,0 0 0,2 0 0,0-1 0,0 0 0,-1-2 0,-2-1 0,-9-6 1,12 5 0,-12-5-1,0 0 1,0 0 0,-7-10 0,0 2 0,-1 0 0,-4-3 0,-1 0 0,-2-1-2,0 0 2,-2 1-2,2 2 1,0 1 0,2 2-1,2 1 1,3 3-1,8 2 2,0 0-1,0 0 0,-3 12 1,3-12-1,16 14 0,-5-4 1,1-1-1,3 1 0,-1-1 0,1 1 0,-1-3 0,-3 0 0,-2-2-1,-9-5 2,13 8-1,-13-8 1,0 0-1,0 0 1,-4-11 0,4 11 0,-13-14 0,3 6-1,0-1 1,-2 0-1,2 0 1,-1 4-1,2-1 0,9 6 0,-13-6 0,13 6 0,0 0 0,0 0 0,0 0 0,7 10-1,-7-10 1,14 12 0,-5-6 0,2 4 0,-1-3 0,1 0 0,-2-1 0,-1-1 0,-8-5 0,10 3 0,-10-3 1,0 0-1,2-10 2,-2 10-2,-10-15 1,3 7 0,-4-2-1,-1 1 0,-3 0-1,0 1 1,-3-1-1,1 3 1,1 0-1,0 2 1,3 2 0,3 1-1,10 1 1,-13 6 0,13-6 1,2 13-1,-2-13 0,14 16 1,-4-6-1,3 0 0,1 0 0,0-1 0,0 0 0,-1-1 0,-2-2-1,-2 0 1,-9-6 0,10 5 0,-10-5 0,0 0 0,4-9 1,-4 9-1,-5-13 1,1 5 0,-1-1-1,-3-2 0,-1 1 0,0 1 0,-1 1-1,0 1 1,1 1-1,1 0 1,8 6 0,-12-5-1,12 5 1,0 0 0,0 0 1,0 0-1,4 12 0,-4-12 0,17 15 1,-5-3-1,1 0 0,3 1 0,0-1 0,0 0 0,0-2-1,-1-1 1,-3-1 0,-1-5 0,-2 0 0,-9-3 0,12 0 1,-12 0-1,0 0 0,1-9 0,-1 9 0,-9-15-1,1 6 2,-2-1-2,-4 0 2,-1 0-2,-1 0 1,0 0 0,2 3 0,1 1-1,2 2 1,11 4-1,-13-3 1,13 3 0,0 0 0,0 0 0,0 9 0,0-9 1,14 12-1,-3-3 0,3 0-1,4 2 1,0-1 0,2 1 0,0 1-1,0-3 2,-2-1-2,-4-3 1,-2-2 1,-3-2-1,-9-1 0,10-3 0,-10 3 0,-1-9 0,1 9 0,-14-15 0,5 5 1,-3 0-1,-1 0 1,-3-2-1,-2-1 0,0 1-1,-1 1 1,0 1 0,0 0-1,2 2 0,2 1 1,2 4-1,2 1 1,11 2 0,-11 1 0,11-1-1,1 10 2,-1-10-1,14 17 1,-2-6-1,3 3 1,3 0-1,1 0 0,2 0 0,-2 0 0,-2-3 0,-2 0 0,-3-3 0,-3-3 0,-9-5 0,0 0 0,0 0 1,0 0-1,1-10 0,-9 2 0,-4-1 0,-1-1 1,-4-1-1,-3 1 0,-3-1 0,1 2 1,2 0-1,3 5 0,2 0 0,5 3 0,10 1 0,-9 5 0,9-5 0,8 15 0,-1-5 0,3 1-1,2 2 1,2 0-1,2 0 2,2 1-2,-1-1 2,2-2-2,-3-1 2,-1-2 0,-3-1-1,-1-2 1,-11-5 0,11 4 0,-11-4-1,0 0 1,2-11 0,-6 3-1,-2-2 0,-4-1 0,-3-4 0,-2 0 1,-1 1-1,0 0 1,2 3-1,1 1 0,3 2 0,10 8 1,-10-4-1,10 4 0,4 11-1,-4-11 1,9 14-1,-2-4 1,0 0 0,3 1-1,0 0 1,1 0-1,2 0 2,-1 1-1,1-1 0,1 0 0,-2-2 1,0-1-1,-2-1 1,-2-1-1,-8-6 0,9 4 1,-9-4-1,0 0 0,0 0 0,-7-12 0,7 12 0,-18-16 0,4 5 0,-3-1 0,-2-4 0,-2 1 0,-1-1 0,1 2 1,1 2-1,3 2 1,4 3-2,3 3 2,10 4-1,0 0-1,-2 13 1,7-3-1,4 1 1,4 1-1,1 1 1,4 1-1,1-1 1,0 0 0,1-1 1,-2-1-1,-2-2 0,-2-1 0,-3-2 0,-2-2 1,-9-4-1,0 0 0,0 0 0,0 0 0,-1-12 1,1 12-1,-19-17 0,5 6 0,-5-1 0,-1-2-1,-2-1 1,-1 1 1,3 1-1,1 3 0,5 4 0,3 2 0,11 4 0,0 0 0,3 11 0,7-2-1,3 2 1,5 1-1,2-1 1,0-1 0,2 1 0,1-2 1,-1 0-1,-3-3 0,-2 0 0,-4-4 0,-4-2 0,-9 0 1,12-5-1,-12 5 0,0-15 0,-2 4 0,-4-4 0,-1-2 1,-2-1-1,-3-2 0,-2-1 0,-2 0-1,2 0 1,-1 3 0,2 3 0,2 2-1,1 2 0,4 2 1,6 9 0,-4-14 0,4 14 0,2-15 0,-2 15-1,5-16 1,-2 7 0,0-1 0,-1 0 0,0 1 0,-3-1 0,-1 1 0,-4-2 0,-1 0 0,-4 1 0,-4 0 0,-3-1 0,-3 0-1,-4 1 1,-3 0 0,-2 2 0,-1 0 0,0 2 0,2 1 0,2 1 0,5 3 0,4 1-1,5 1 1,13-1 0,0 0 0,0 11 0,12-5 0,8 2 0,5-1 0,6 1 1,4 2-1,4-2 0,2 0 0,2-2 0,-2-1 1,0-3-1,-2 1 0,-1-2 0,-3 0 1,-4-1-1,-1 1 0,-5 0 0,-1 0 0,-5 1 0,-4-1 0,-4-1 0,-3 0 0,-8 0 0,0 0 0,0 0 0,-8-12 0,-4 8 0,-5-3 0,-4 3 0,-5-1 0,-4-1 0,-2 2 0,2 1-1,1 1 1,5 2 0,4 0 0,9 0-1,11 0 1,0 0 0,15 10 0,6-3 0,7 0 0,5 2 0,4 1 0,5 1 0,1 1 1,2 0-1,0 0 0,-1-2 1,-1 0-1,-2-2 0,-2-2 1,-3-1-1,-1-1 0,-5-1 0,-2-2 0,-6 0 0,-3-1 0,-5-1 0,-3 0 0,-11 1 0,0 0 0,-1-10 0,-9 4 0,-5-2 1,-4 0-2,-5 0 1,-2-1 0,-1 1 0,0 1-1,3 1 1,3 2 0,4 3 0,6 2 0,11-1 0,0 0 0,3 11-1,9-5 1,5 1 0,2 1 0,3-2 0,2 1 0,-1-3 1,-1 1-1,-2-1 0,-5-2 0,-2-1 0,-4-2 0,-9 1 0,0 0-1,0-9 0,-9 5-1,-3 0-2,-4-3-5,0 3-22,-5 1-5,0 1 0,2 3 0</inkml:trace>
          <inkml:trace contextRef="#ctx0" brushRef="#br0" timeOffset="2764.0097">-219 237 33,'-9'-8'22,"9"8"2,-2-8-1,2 8-2,-2-13-2,2 13-4,-1-13-1,1 13-3,0 0-3,-1-10-2,1 10-2,0 0 0,11 15-3,-4-5 1,2 2 0,2 2 1,2 2-1,0-3 0,0 3 0,-2-4 1,1 0-1,-3-4 0,-9-8-1,11 11 1,-11-11-1,0 0 0,0 0-1,-3-11 1,-3 2 0,-2-1-1,-3-3 0,-2 0 1,-3-3-1,-2-1 0,-1 2 1,-2 0-1,3 1 0,0 2 0,3 2 1,3 5-2,3 3 2,9 2-1,-7 9 0,11 2 0,3 1-1,3 2 1,3 1 0,2 2 0,1 0 0,2-2 0,0-2 0,-1-2 1,-1-1 0,-2-3 0,-3-2 0,-2-2 0,-9-3 0,9-1 0,-9 1 0,-1-10-1,1 10 1,-12-17-1,2 6 0,-2-2 0,-4-2 0,-3 0 0,-1 0 1,-2 0-1,0 1 0,1 2 0,2 2 1,3 3-1,4 3 1,12 4-1,-11 2-1,11-2 1,8 13 0,1-3 0,3 3-1,3 1 1,3 2 0,2-1 0,1 1 0,1 0 0,0-3 0,-2-2 0,-4 0 0,-1-4 1,-4-1 0,-11-6-1,13 3 1,-13-3 0,0 0-1,-9-12 0,0 5 1,-3-2-1,-2 0 0,-4-1 0,-2-1 0,-2 0 0,1 0 0,1 0 0,3 4 0,2-2 0,4 6 1,11 3-1,-10-1 0,10 1-1,12 10 1,1-1 0,1 0-1,4 3 1,2-2-1,-1 0 2,0 0-1,-1-1 0,-2-1 0,-3-1 0,-3-2 1,-10-5-1,12 6 0,-12-6 1,0 0-1,0 0 1,-10-12-1,1 4 0,-3 0 0,-2-1 0,-3-2 0,-1 0 0,-2-2-1,0 1 1,-1 1 1,4 2-1,3 3 1,3 3-2,11 3 1,0 0 0,3 16 0,9-3 0,5 2-1,2 2 1,4 0-1,2-2 1,-1 1 0,1-2 0,1-2-1,2-1-4,-5-4-24,4-4-6,0-3-2,-3-4 1,2-4-2</inkml:trace>
          <inkml:trace contextRef="#ctx0" brushRef="#br1" timeOffset="20599.0388">18-176 255,'15'2'0,"4"0"0,1 0 0,-1-1 0,2 0 0,-1 0 0,1-1 0,1-1 0,-1 0 0,2 0 0,0 0 0,-2 1 0,-1 0 0,0 0 0,-1 0 0,-2 0 0,0 1 0,-3 0 0,-1-1 0,-1 1 0,0-1 0,-1 0 0,-1 0 0,1 0 0,-3 0 0,0 0 0,1 0 0,-9 0 0,13 0 0,-13 0 0,9 0 0,-9 0 0,0 0 0,0 0 0,0 0 0,0 0 0,0 0 0,-12 9 0,0-6 0,-4 1 0,-4 1 0,-6-1 0,-1 2 0,-5-1 0,-1 0 0,-4 2 0,-1-3 0,-2 2 0,0-1 0,-1 0 0,-1-1 0,-1 0 0,1 1 0,3 0 0,1-2 0,3 1 0,2-1 0,5 0 0,7 0 0,2-1 0,4-1 0,4-1 0,3 1 0,8-1 0,-9 0 0,9 0 0,0 0 0,0 0 0,0 0 0,0 0 0,8 4 0,2-3 0,4 0 0,5-1 0,4 0 0,4 0 0,4 0 0,3 0 0,1 1 0,2-1 0,0 2 0,-1 1 0,0 0 0,-1 0 0,-3 2 0,-2 0 0,-1 0 0,-3 1 0,0-1 0,-4 0 0,-1 2 0,0-3 0,-4 2 0,0-2 0,-3 0 0,-3-1 0,-1-2 0,-10-1 0,11 1 0,-11-1 0,0 0 0,0 0 0,-13-8 0,2 7 0,-4-2 0,-4 0 0,-4 0 0,-5 1 0,-5 0 0,-3 0 0,-3 1 0,-2 0 0,-1 0 0,0 2 0,0 0 0,1 2 0,5-1 0,2 2 0,6 1 0,4-2 0,5 1 0,5 0 0,3-2 0,11-2 0,-10 2 0,10-2 0,0 0 0,0 0 0,0 0 0,0 0 0,-11 0 0,11 0 0,0 0 0,-12-2 0,12 2 0,-8-4 0,8 4 0,0 0 0,-11-5 0,11 5 0,0 0 0,0 0 0,0 0 0,0 0 0,-1 11 0,1-11 0,12 17 0,-3-7 0,2 2 0,4 0 0,1 1 0,0-1 0,0 1 0,1-2 0,-1-2 0,-1-1 0,-3-1 0,-3-2 0,-9-5 0,11 7 0,-11-7 0,0 0 0,0 0 0,-11-5 0,0 1 0,-4-2 0,-3-2 0,-5-3 0,-4-1 0,-2-3 0,-4-3 0,-3-1 0,0-1 0,1 1 0,4-1 0,3 3 0,3 3 0,5 2 0,6 4 0,4 2 0,10 6 0,-11-7 0,11 7 0,0 0 0,0 0 0,0 0 0,-1 12 0,7-4 0,3 3 0,2 1 0,2 2 0,5 1 0,1 0 0,2 0 0,-1 0 0,0-2 0,-2-1 0,-1-1 0,-3-2 0,-4-1 0,-2-3 0,-8-5 0,9 8 0,-9-8 0,0 0 0,0 0 0,-9-8 0,9 8 0,-18-14 0,2 2 0,-4-2 0,-5-5 0,-2-1 0,-4-4 0,-1 2 0,0 1 0,2 1 0,4 2 0,4 4 0,4 3 0,5 4 0,4 3 0,9 4 0,-10-8 0,10 8 0,0 0 0,0 0 0,0 0 0,0 0 0,5 10 0,-5-10 0,13 14 0,-4-3-2,3 2 4,2 2-2,0 1 0,2 1 0,1 1 0,0 1 0,-2-2 0,1 1 0,-3-3 0,-1-1 0,-1-3 0,-4-2 0,-7-9 0,10 11 0,-10-11 0,0 0 0,0 0 0,0 0 0,0 0 0,-14-14 0,5 6 0,-5-4 0,-3-2 0,-3-2 0,-3 0 0,-2-1 0,-1 0 0,2 2 0,1 1 0,3 2 0,3 1 0,5 3 0,3 2 0,9 6 0,-11-8 0,11 8 0,0 0 0,0 0 0,0 0 0,-8-7 0,8 7 0,0 0 0,0 0 0,0 0 0,12 4 0,-12-4 0,17 9-2,-5-5 2,2 5 0,1-3 0,0 3 0,2 1 0,0 0 0,0-1 0,-2 0 0,0-1 0,-2-2 2,0 1-2,-1-1 0,-1 1 0,1-2 0,-2 0 0,-1 1 0,0-1 0,-9-5 0,13 9 0,-13-9 0,9 8 0,-9-8 0,0 0 0,0 0 0,8 8 0,-8-8 0,0 0 0,0 0 0,0 0 0,0 0 0,0 0 0,0 0 0,0 0 0,0 0 0,0 0 0,0 0 0,0 0 0,-3-11 0,3 11 0,-11-15 0,4 5 0,-2 0 0,-2-1 0,1 0 0,-1 1 0,2 2 0,0 1 0,9 7 0,-12-6 0,12 6 0,0 0 0,0 10 0,6-1 0,2 1 0,3 2 0,2 1 0,5 2 0,1 0 0,3 0 0,-1 1 0,1-2 0,-2-1 0,-1-1 0,-4-3 0,-3-1 0,-1-2 0,-11-6 0,10 5 0,-10-5 0,0 0 0,-4-10 0,4 10 0,-15-19 0,4 6 0,-4-4 0,-3-2 0,-4-4 0,0-1 0,0 1 0,0 1 0,4 3 0,1 2 0,6 5 0,3 2 0,8 10 0,0 0 0,0 0 0,9-6 0,0 12 0,1 0 0,5 2 0,1 3 0,2-1 0,-1 2 0,2 0 0,-2-2 0,-2-1 0,-1-2 0,-3-3 0,-11-4 0,12 1 0,-12-1 0,0 0 0,-5-13 0,-1 4 0,-3-1 0,-2-2 0,-3-1 0,0 0 0,1 0 0,0 1 0,3 2 0,2 0 0,8 10 0,-1-9 0,1 9-2,14 2 2,-1 1 0,3 1 0,2 3 0,1 0 2,3 1-2,-4-2 0,2 0 0,-3-2 0,-2 0 0,-5-2 0,-2-1 0,-8-1 0,0 0 0,0 0 0,0 0 0,-10-9 0,-1 5 0,-2 0 0,-4-1 0,-3 0 0,-3-1 0,-1-1 0,-1 0 0,1-1 0,2 2-2,0-1 2,4 2 0,2 0 0,5 0 0,1 4 0,10 1 0,-12-3 0,12 3 0,0 0 0,-8 1 0,8-1 0,0 0-1,0 0 1,6 10 0,-6-10 0,13 8 0,-2-3 0,1 1 0,2 0 0,2-1 0,3-2 0,0 1 1,0-1-1,-1-1 0,-1-1 0,-1-1 0,-1 0 0,-2 1 0,-1 0 0,0 1 0,0 1 0,2 1 0,-1 0 0,2 1 0,1 0 0,-1-1 0,1 1 0,1-1 0,1-2 0,0 2 0,1-1 0,0 0 0,-2-1 0,4 1 0,-2 1 0,0 0 0,-1-1 0,1 0 2,0 1-2,0 0 0,2-2 0,-3 1 0,2 0 0,-1-1 0,1 0 0,-1 0 0,1-2 0,-3 1 0,0-1 0,1 1 0,-2-1 0,1 1 0,-1-1 0,1-1 0,-3 1 0,0 0 0,0-1 0,-1 0 0,0 1 0,-1-2 0,-2 0 0,-2 0 0,-8 2 0,13-5 0,-13 5 0,0 0 0,6-8 0,-6 8 0,0 0 0,0 0 0,-12 1 0,12-1 0,-11 8 0,11-8 0,-13 15 0,7-6 0,-1 2 0,3 2 0,-1 0 0,2 1 0,2 1 0,0 0 0,2 0 0,3 0 0,3-2 0,0-2 0,2-2 0,1-1 0,0-4 0,1-2 0,0-2 0,-1-3 0,-1-1 0,-1-3 0,-1-2 0,-2-1 0,0-2 0,-1-2 0,-1-2 0,-1-1 0,-2 0 0,-1 1 0,-1 2 0,-1 1 0,0 2 0,3 11 0,-7-9 0,7 9 0,0 0 0,-10 14 0,7-3 0,1 3 0,1 3 0,-1 1 0,2-1 0,2 2 0,0-2 0,2-1 0,0-2 0,0-3 0,1-2 0,-5-9 0,8 6 0,-8-6 0,0 0 0,6-12 0,-7 3 0,-1-3 0,0 0-3,-4-7-16,1 1-17,0-4-3,0-5 1,2-3-1</inkml:trace>
          <inkml:trace contextRef="#ctx0" brushRef="#br1" timeOffset="20580.0387">-675-149 148,'14'6'1,"-14"-6"-1,13 5 1,-13-5 0,12 4-1,-12-4 0,0 0 0,12 4 0,-12-4 1,0 0-1,0 0 0,0 0 0,0 0 0,0 0 1,0 0-1,0 0 0,0 0 1,0 0-1,0 0 0,0 0 1,0 0-1,0 0 0,0 0 0,-12-12 0,12 12 0,-6-7 0</inkml:trace>
          <inkml:trace contextRef="#ctx0" brushRef="#br1" timeOffset="20618.0388">-238 150 41,'-8'-3'22,"8"3"1,0 0-2,0 0-3,0 0-4,0 0-1,4 11-3,5-2 0,0 0-3,3 4-1,1-1 0,2 2-2,-1-2 0,2 3-1,0-4 0,0 4 0,-2-4-1,1 1 0,-3-2-1,-1-1 0,-1-3 0,-10-6 0,13 11 0,-13-11 0,0 0 0,0 0 0,0 0 0,-12-9 0,2 3 0,-2-2 0,-4-1 0,0-2-1,-4-1 1,-1-3-1,-2 0 0,2-2 1,-2 1-1,1-1 0,2 0 0,1 1 0,2 1-1,0 2 1,1 2 0,2 1 0,2 3-1,2 1 2,2 3-1,8 3 0,-10-2 0,10 2 0,10 5 1,0 1-1,2 1 1,3 3 0,2 3 0,1 2 0,1 4 0,-1 1-1,0 2 1,0 1-2,-2-1 2,1 0-2,-1 0 2,-2-4-1,-1-3 0,-3-2 1,-1-3-1,-9-10 1,13 13 0,-13-13 0,0 0 0,0 0-1,0 0 1,-1-13 0,-5 4 0,-2-2 0,-2-2 0,-2-2-1,-2-1 0,-1 1 0,1-4 0,-1 1 1,2 0-1,0 0 1,1 2-1,0 2 0,3 0 0,1 2 0,0 2 0,3 2-1,5 8 1,-9-10-1,9 10 0,0 0 1,0 0 0,0 0 0,-5-8 0,5 8 1,0 0-1,0 0 0,10 10 1,-10-10-1,16 15 1,-5-5 0,2 4-1,2 1 0,1 0 1,2 2-2,1 0 1,-2-1-1,0 1 1,0-1-1,-1-3 1,-1-1 0,-3-2 1,-2-1-1,-10-9 0,13 11 0,-13-11 0,0 0 0,0 0 0,-7-12 0,-1 3 1,-4-2-1,-3-4 0,-4-2 0,-3-3 0,-3-1 0,0 0 0,-1 1 0,0 0-1,4 3 1,1 1 0,5 5 0,3 4-1,5 1 0,8 6 1,-8-5 0,8 5 0,0 0 0,9 11 0,0-1 1,4 1-1,3 4 1,3 1-1,2 2 0,1 1 1,2-2-1,-2 0 0,-2-1 0,-1-3 0,-2-2-1,-3-4 1,-3-1 0,-2-3 0,-9-3 0,9 1 1,-9-1-1,-1-8 0,1 8 0,-9-16 0,0 6 0,-2-3 0,-2-2 0,-1-1 0,-2 2 1,1-2-1,0 0 0,0 1-1,1 1 1,2 2 0,1-1-1,0 1 0,0-1 0,0-1 1,0 0 0,0-1 0,0-1 0,0 0 0,0 2 0,1 0 0,-1 3-1,3 2 1,0 0 0,-1 1 0,1 1 0,8 7 0,-13-11 0,13 11 0,-16-13 0,8 5 0,-1 2 0,1-1 0,0 2 0,8 5 0,-13-10 0,13 10 0,-9-4 0,9 4 0,0 0 0,0 0-1,11 9 1,-2-3 0,3 1 0,5 2 0,2 2 0,3 1 0,0 1 1,0-1-1,1 1 0,0-1 0,-1 0 1,-2-1-1,-1-2 0,-2 0 0,-1-1 0,-3-3 1,-3 1-1,-2-3 0,-8-3 1,0 0-1,0 0 0,0 0 0,-5-13 0,-5 4 0,-2-1 0,-4-2 0,-2-3 0,-4 1 0,-1-1 0,-1 0 0,0-1-1,2 2 1,2 0 0,1 2 0,5 2 0,1 1 0,3 0-1,10 9 1,-6-5 0</inkml:trace>
          <inkml:trace contextRef="#ctx0" brushRef="#br1" timeOffset="20619.0388">-574-149 241,'9'3'0,"1"-1"0,1 1 0,-1 0 0,1 0 0,1-1 0,0 1 0,0-1 0,0 1 0,-1-1 0,1 0 0,0-1 0,-2 0 0,0 0 0,0 1 0,0-1 0,2 0 0,-2 0 1,1 0-1,-1 0 0,1 0 0,1 0 0,0 0 0,-2-1 0,1 1 0,1 0 0,-1 0 0,1 0 0,0-1 0,-1 1 0,1-1 0,-1-1 0,-1 0 0,0 0 0,0 0 0,0 0 0,0 0 0,0 0 1,0 1-1,1 0 0,-1 0 0,2-1 0,-1 1 0,1-1 0,0 1 0,-1-1 0,2 1 0,-1-1 0,1 1 0,-1 0 0,0 1 0,0-1 0,-1 1 0,1-1 0,0 0 0,0 1 0,0-1 0,0 0 1,0 1-1,0-1 0,2 0 1,0 0-1,1 1 0,-1-1 1,0 1-1,0-1 0,0 0 1,0 1-1,-2-1 0,0 0 0,1 1 1,0 0-1,0-1 0,0 1 0,0 0 0,1 0 1,0 1-1,0-1 0,0 0 0,0 0 0,0 1 1,0-2-1,-1 2 0,0 0 0,-1-1 0,-3 1 0,1-2 0,-10 0 0,14 2 0,-14-2 0,9 1 0,-9-1 0,0 0 0,0 0 0,0 0 0,7 8 0,-7-8 0,0 17 1,-1-5-1,-1 3 0,1 1 0,-1 3 1,1-1-1,-1 2 0,1-1 0,0-2 0,1-1 1,1 0 1,1-2-2,0-3 0,-1-1 0,2-2 0,-3-8 0,4 10 0,-4-10 0,0 0 0,0 0 0,10-10 0,-10 10 0,7-17 0,-4 5 0,2-4 0,0-2 0,0-1 0,2-2 0,-2 0 0,2 1 0,-2-1 0,2 3 0,-2 2 0,0 4 0,0 3 0,-5 9 0,5-13 0,-5 13 0,0 0 0,0 0 0,8 15 0,-7-4 0,0 4 0,0 3 0,-1 0 0,0 2 0,0-1 0,0 0 0,0-2 0,0-4 0,0-3 0,0-10 0,0 11 0,0-11 0,0 0 0,0 0 0,1-8 0,-1 8 0,2-15 0,0 5 0,0 0 0,0 0 0,1-1 0,-1-1 0,1 0 0,0 0 0,0 0 0,0 0 0,1 0 0,0 0 0,0 2 0,-1 2 0,-3 8 0,7-13 0,-7 13 0,0 0 0,8-7 0,-8 7 0,0 0 0,0 0 0,4-2 0</inkml:trace>
          <inkml:trace contextRef="#ctx0" brushRef="#br1" timeOffset="20600.0388">583-130 21,'0'0'17,"0"0"1,0 0-2,0 0-1,0 0-1,0 0-2,0 0 0,0 0-2,0 0-1,0 0 0,0 0-2,-10-8 0,10 8-1,0 0-1,-11-2 0,11 2-2,-13-1 1,5 0 0,8 1-1,-17 1 1,7 0-1,-1 0 0,0 0-1,-2 0 0,1 0 0,-1-1 0,2 1-1,0-2 1,2 1-1,-1 0 0,2 1 1,0-1-1,8 0 0,-16 2-1,16-2 1,-13 4 0,13-4-1,-12 2 1,12-2 0,0 0-1,-8 2 1,8-2 0,0 0-1,0 0 1,0 0 0,8-1-1,-8 1 0,13-2 1,-13 2-1,16-1 0,-6 1 0,0 0 0,1 0 0,0 0 0,1 0 1,-1-1-1,1 1 0,-2-2 0,0 1 0,0 0 0,-2-1 0,-8 2 0,14-3 0,-14 3 0,11-2 0,-11 2 0,0 0 0,11-2 0,-11 2 0,0 0 0,0 0 0,0 0 0,0 0 0,0 0 1,0 0-1,0 0 0,0 0 0,-14-6 0,6 5 0,-2-1 0,-2 1 0,-1 0 0,0-1 0,-2 2 0,0 0 0,-2 0 0,0-1 0,0 2 0,-1-1 1,1 0-1,1 0 0,-1 0 0,2 0 0,0-1 1,2 1-1,0 0 0,3 0 1,1 0-1,0 0 0,9 0 1,-10 0-1,10 0 0,0 0 1,0 0-1,0 0 0,0 0 1,0 0-1,10 1 0,-1-1 1,0 0-1,1-1 0,3 0 0,1 0 0,2 0 0,2-1 0,-2 1 0,2-1 0,0 1 0,0 0 0,0 1 0,-2 0 0,-2 0 0,0 1 0,-1-1 0,-1 0 0,-1 0 0,-2 0 0,-1 0 0,-8 0 0,14-2 0,-14 2 1,10-2-1,-10 2 0,0 0-1,12-1 2,-12 1-1,0 0 0,10-2 0,-10 2 0,0 0 0,9-2 0,-9 2 0,0 0 0,9-1 0,-9 1 0,0 0 0,0 0 0,0 0-1,0 0 2,8 3-1,-8-3 0,0 0 0,0 0 0,0 0 0,0 0 0,0 0 0,8 2 0,-8-2 0,0 0 0,0 0 0,0 0 0,0 0 0,0 0 0,0 0 0,0 0 0,0 0 0,0 0 0,0 0 0,0 0 0,0 0 0,0 0 0,0 0 0,0 0 0,0 0 0,0 0 0,0 0 0,0 0 0,-11-2 0,11 2 0,-12-1 0,12 1 0,-15-1 1,15 1-1,-17-1 0,9 0 0,-2 0 0,0 0 1,-2 1-1,1-1 1,-2 0-1,1 0 1,0 1-1,1 0 1,-1-1-1,1 1 1,1 0-1,-2 0 1,3 0-1,-1 1 1,-1-1-1,0 0 0,0 1 0,1-1 1,0 1-1,0 0 0,0-1 0,1 1 1,0 0-1,0-1 0,1 1 0,8-1 2,-15 1-2,15-1 0,-13 1 0,13-1 0,-12 2 0,12-2 0,-11 1 0,11-1 0,-10 0 0,10 0 0,-11 1 0,11-1 0,-13 1 0,13-1 0,-15 2 0,15-2 0,-15 2 0,15-2 0,-15 2 0,15-2 0,-13 3 0,13-3 0,-12 1 0,12-1 0,-13 0 0,13 0 0,-12 0 0,12 0 0,-13 0 0,13 0 0,-13 0 0,13 0 0,-13 1 0,13-1 0,-13 0 0,13 0 0,-13 1 0,13-1 0,-13 0 0,13 0 0,-13 0 0,13 0 0,-14 0 0,14 0 0,-15 0 0,7 0 0,-2 0 0,1 0 0,0 0 0,-1-1 0,1 0 0,1 1 0,-1 0 0,0-1 0,1 1 0,-1-1 0,9 1 0,-14-1 0,14 1 0,-15 0 0,15 0 0,-12-1 0,12 1 0,-12 0 0,12 0 0,-13-1 0,13 1 0,-12 0 0,12 0 0,-12-1 0,12 1 0,-12-1 0,12 1 0,-13-1 0,13 1 0,-7-1 0</inkml:trace>
          <inkml:trace contextRef="#ctx0" brushRef="#br1" timeOffset="20601.0388">-286-161 255,'17'1'0,"4"0"0,0-1 0,2 2 0,-3-1 0,1 1 0,1-1 0,-1 0 0,1 0 0,-2 0 0,0 0 0,0-1 0,-1 0 0,-1 0 0,0 1 0,-2-1 0,-3 1 0,1 0 0,-1-1 0,0 1 0,-1 0 0,2-1 0,-1-1 0,0 1 0,0-1 0,-1 1 0,0-1 0,1 0 0,-1 0 0,-2 1 0,-1 0 0,1 0 0,-1 0 0,0 0 0,0 0 0,-1 0 0,0 0 0,1 0 0,-1 0 0,0 0 0,1 0 0,-9 0 0,14 0 0,-14 0 0,9 0 0,-9 0 0,0 0 0,0 0 0,0 0 0,0 0 0,0 0 0,-16-4 0,7 3 0,-3 0 0,-2 0 0,-1 0 0,-2 0 0,1 0 0,-4 1 0,0-1 0,0 1 0,0 0 0,-1 0 0,2-1 0,-1 1 0,1 0 0,1-1 0,0 0 0,0-1 0,-1 0 0,13 1 0</inkml:trace>
          <inkml:trace contextRef="#ctx0" brushRef="#br1" timeOffset="15899.0322">644-99 234,'-1'11'0,"0"5"0,-1 2 0,0 3 0,1 1 0,0 0 0,1 0 0,-1-3 0,0-2 0,1-4 1,-1-3 0,1-10-1,0 11 0,0-11 0,0 0 0,-2-16 0,2 4-1,-1-4 1,0-4-1,0-3 1,0 0 0,0-1 0,-1 1 0,1 0 0,0 3 0,-1 2 0,0 3 0,1 3 0,-1 3 0,2 9 0,-2-10 0,2 10 0,0 0-1,-2 10 1,2-1 0,0 5 0,0 3 0,0 1 0,0 3 0,-1 0 0,1-1 0,0-3 0,0-2 0,1-3 0,-1-3 0,0-9 0,1 8 0,-1-8 0,0 0 0,2-10 0,-2 10 0,1-19 0,0 6 0,-1-1 0,1-1 0,-1 2 0,0 2 0,0 1 0,0 2 0,0 8 0,0-11 0,0 11 0,0 0 0,0 0-1,0 0 1,0 0 0,0 0 0,-7 10 0,7-10 0,-1 11 0,1-11 0,0 10 0,0-10 0,0 0 0,0 10 0,0-10 0,0 0 0,0 0 0,0-14 0,0 6 0,0-4 0,0-2 0,0-1 0,0 1 0,-1 1 0,1 1 0,0 3 0,0 9 0,-2-11 0,2 11-1,0 0 1,0 0 0,-3 13 0,2-3 0,0 1 0,1 2 0,-1 2 0,1 0 0,0-1 1,0-1-2,0-3 2,0-2-1,0-8 0,-1 10 0,1-10 0,0 0 0,0 0 0,0 0 0,0 0-1,0 0 1,-9-4-2,9 4-2,0 0-2,0 0-11,0 0-18,-7 8 1,7-8 0,0 0 0</inkml:trace>
          <inkml:trace contextRef="#ctx0" brushRef="#br0" timeOffset="28348.0491">-763-144 9,'3'-8'10,"-3"8"1,0 0-2,0 0 1,0 0-1,0 0 0,0 0 0,0 0 2,0 0-2,0 0 0,0 0 0,0 0-1,0 0 0,8 1 0,-8-1-1,0 0 0,0 0-1,0 0-1,11 1 0,-11-1 0,0 0 0,10-2-1,-10 2 0,8-1-1,-8 1 1,10-3-2,-10 3 1,11-2-1,-11 2 0,11-1 0,-11 1 1,11-2-1,-11 2 0,13-2 0,-13 2-1,13-2 1,-13 2-1,12 0 1,-12 0-1,13 1 0,-13-1 0,12 2 0,-12-2 0,13 1 0,-13-1 0,14 1 0,-14-1 0,14 0-1,-14 0 1,13-1 0,-13 1-1,13-1 1,-13 1-1,14-3 1,-14 3 0,14-3-1,-14 3 1,14-4-1,-6 4 1,-8 0-1,15-4 1,-15 4 0,15-2-1,-15 2 1,15-3-1,-15 3 0,13-2 1,-13 2-1,12-2 0,-12 2 1,12-1-1,-12 1 0,12 0 1,-12 0-1,13 0 0,-13 0 0,13 0 1,-13 0-1,13 1 0,-13-1 0,14 1 0,-14-1 0,13 0 0,-13 0 0,12 1 1,-12-1-1,12 1 0,-12-1 0,12 2 0,-12-2 0,10 1 0,-10-1 0,11 1 0,-11-1 0,11 1 0,-11-1 0,10 1 0,-10-1 1,10 0-1,-10 0 0,12 0 0,-12 0 0,12 0 0,-12 0 1,12 0-1,-12 0 0,13 0 0,-13 0 0,13 0 0,-13 0 1,13 1-1,-13-1 0,13 0 0,-13 0 1,14 0-1,-14 0 0,13 1 0,-13-1 0,15 1 1,-15-1-1,15 1 0,-15-1 0,15 0 0,-6 0 1,0-1-1,0 1 0,-1-1 0,2 0 1,-10 1-1,15 0 0,-6-1 0,-9 1 1,15-1-1,-15 1 1,14-1-1,-14 1 0,14-2 0,-14 2 1,13-1-1,-13 1 0,13-1 0,-13 1 0,12-1 2,-12 1-2,11 0 0,-11 0 0,11 0 0,-11 0 0,11 0 0,-11 0 0,11 0 0,-11 0 0,13 1 0,-13-1 0,15 1 0,-15-1 0,15 0 0,-15 0 0,15 0 0,-15 0 0,14-1 0,-14 1 0,13 0 0,-13 0 0,14-1 0,-14 1 0,14-1 0,-14 1 0,13-1 0,-13 1 0,12 0 0,-12 0 0,13-1 0,-13 1 0,13 0 0,-13 0 0,13 0 0,-13 0 0,14 0 0,-14 0 0,13 1 0,-13-1 0,12 1 0,-12-1 0,12 1 0,-12-1 0,12 2 0,-12-2 0,12 1 0,-12-1 0,12 2 0,-12-2 0,12 0 0,-12 0 0,13 0 0,-13 0 0,11 0 0,-11 0 0,11-1 0,-11 1 0,12-1 0,-12 1 0,10-1 0,-10 1 0,9 0 0,-9 0 0,0 0 0,11 0 0,-11 0 0,0 0 0,9 1 0,-9-1 0,0 0 0,9 0 0,-9 0 0,0 0 0,9 2 0,-9-2 0,0 0 0,12 2 0,-12-2 0,9 2 0,-9-2 0,9 1 0,-9-1 0,8 1 0,-8-1 0,0 0 0,11 0 0,-11 0 0,0 0 0,12 1 0,-12-1 0,9 1 0,-9-1 0,10 0 0,-10 0 0,10 0 0,-10 0 0,11 0 0,-11 0 0,10 0 0,-10 0 0,10 0 0,-10 0 0,9 0 0,-9 0 0,10 0 0,-10 0 0,10 0 0,-10 0 0,9-1 0,-9 1 0,12 0 0,-12 0 0,12-1 0,-12 1 0,11 0 0,-11 0 0,11-1 0,-11 1 0,0 0 0,10-1 0,-10 1 0,0 0 0,8 0 0,-8 0 0,0 0 0,0 0 0,0 0 0,0 0 0,0 0-6,0 0-25,0 0-7,-12-1 0,12 1 0,0 0-1</inkml:trace>
          <inkml:trace contextRef="#ctx0" brushRef="#br1" timeOffset="15901.0322">657 174 236,'0'-12'0,"0"-27"-1,-1-1 1,0 0 0,-1 1 0,1 6-1,0 8 1</inkml:trace>
          <inkml:trace contextRef="#ctx0" brushRef="#br1" timeOffset="15910.0322">500 148 0,'-13'-2'4,"1"2"0,-3-4 0,3 1-1,0-1 0,2-1 3,1-3 0,9 8 4,-9-15-44,3 2 40,6 13-3,1-17 4,-1 17-2,1-10 0,-1 10-3,0 0 0,9 8 42,-8 3-36,2 6-3,0 4-1,2 4-1,0 5 0,3 3-1,-1 2 1,1 0-2,1-2 0,-2-4 0,1-4 0,-2-4-1,0-5 1,-3-5-1,-3-11 1,0 0 0,0 0-1,8-8 1,-9-8 0,0-4-1,-1-4 1,0-6-1,0-4 0,-3-3 1,0-1-1,1 1-1,-3 0 1,0 4 0,-1 3 0,2 6 0,-1 7 1,1 4-1,1 4 1,5 9 0,0 0 0,-8 10 1,9 5-1,0 8 0,3 5 1,1 6-1,1 4 0,1 3 0,0 2 0,0-2 0,-1-5 0,-1-5-1,0-6 1,-3-6-1,1-6 1,-3-13-1,0 0 0,0 0 1,2-14-1,-4-4 0,-1-4 0,0-5 1,-3-6-1,1-4 0,-3-2 0,1-2 0,-1 0 0,1 3 0,0 3 0,2 6 0,1 8 0,2 9 0,2 12 1,0 0-1,2 25 2,1 0-1,0 6 0,2 3 0,0 4-1,0 2 1,3-1 0,-2 0-1,3-3 0,-2-5 0,1-4 1,0-3-1,-1-7 0,0-5 0,-7-12 0,10 2 0,-7-11 0,-2-6 1,-2-4-1,-2-6 0,-2-6 0,-1-5 0,-1-3 0,-1-2 0,0 1 0,-1 1 0,2 3 0,0 5 0,2 7 0,1 9 0,1 6 0,3 9 0,1 15 1,1 7-1,1 9 0,2 4 0,0 6 1,1 4-1,1 1 0,0-3 1,2-1-2,-1-8 1,2-4 0,-2-6 1,0-6-1,0-5 0,-8-13 0,13 7 0,-13-7 0,7-14 0,-5-1 0,0-7 0,-2-4 0,1-3 0,-1-6 0,1 1 0,1 1 0,-1 4 0,2 5 1,0 6-1,1 8 1,-4 10-1,6 9 0,-3 9 0,0 5-1,-1 7 1,0 5 0,0 5 0,-1 2 0,1 1 0,0 0 0,1-1 0,0-4 1,-1-4-1,2-5 0,0-6 0,-1-6 0,1-6 0,-4-11 0,0 0 0,0 0 0,5-11 0,-6-4-1,-1-5 1,0-5 0,0-4 0,0-4 0,2-3 0,0-2 0,0 1 0,2 1-1,0 3 1,0 7 0,1 4 0,-1 8 0,0 6 0,-2 8 0,0 0 0,4 18 1,-3 2-1,1 4 0,0 4 0,1 5 0,-1 3 0,2 0 0,-1-18 1</inkml:trace>
          <inkml:trace contextRef="#ctx0" brushRef="#br1" timeOffset="15909.0322">644 530 204,'-2'0'-38,"-6"-6"0,-3-3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4-03-07T02:42:47.134"/>
    </inkml:context>
    <inkml:brush xml:id="br0">
      <inkml:brushProperty name="width" value="0.06667" units="cm"/>
      <inkml:brushProperty name="height" value="0.06667" units="cm"/>
      <inkml:brushProperty name="color" value="#FFFFFF"/>
    </inkml:brush>
    <inkml:brush xml:id="br1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EE6BB56-C4CC-480C-BB5F-B01E3B3974D8}" emma:medium="tactile" emma:mode="ink">
          <msink:context xmlns:msink="http://schemas.microsoft.com/ink/2010/main" type="writingRegion" rotatedBoundingBox="13965,11067 15313,12087 14805,12759 13456,11740"/>
        </emma:interpretation>
      </emma:emma>
    </inkml:annotationXML>
    <inkml:traceGroup>
      <inkml:annotationXML>
        <emma:emma xmlns:emma="http://www.w3.org/2003/04/emma" version="1.0">
          <emma:interpretation id="{2D2DFA91-4591-47C2-B038-5AD59D6B9B1E}" emma:medium="tactile" emma:mode="ink">
            <msink:context xmlns:msink="http://schemas.microsoft.com/ink/2010/main" type="paragraph" rotatedBoundingBox="13965,11067 15313,12087 14805,12759 13456,117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283CC5-EADE-4C51-8048-FC0C0C920B8C}" emma:medium="tactile" emma:mode="ink">
              <msink:context xmlns:msink="http://schemas.microsoft.com/ink/2010/main" type="line" rotatedBoundingBox="13965,11067 15313,12087 14805,12759 13456,11740"/>
            </emma:interpretation>
          </emma:emma>
        </inkml:annotationXML>
        <inkml:traceGroup>
          <inkml:annotationXML>
            <emma:emma xmlns:emma="http://www.w3.org/2003/04/emma" version="1.0">
              <emma:interpretation id="{C3DBF71A-65D1-4D23-8158-8344D10E2A4E}" emma:medium="tactile" emma:mode="ink">
                <msink:context xmlns:msink="http://schemas.microsoft.com/ink/2010/main" type="inkWord" rotatedBoundingBox="13965,11067 15313,12087 14805,12759 13456,11740"/>
              </emma:interpretation>
            </emma:emma>
          </inkml:annotationXML>
          <inkml:trace contextRef="#ctx0" brushRef="#br0">644 435 154,'-2'-26'-1,"-1"-13"1,1 4 0,1 2 0,1 7 0,-1 4 0,-1 6 0,1 7 0,1 9 0,0 0 0,-5 10 1,4 8-2,1 5 2,1 5-2,-1 4 2,1 6-1,0 1 0,1 1 0,-1-3 0,0-1 0,-1-5 1,0-4-1,0-5 0,0-6 0,-1-4 0,1-12 0,-5 8 0,5-8 0,-10-9 0,3 0 0,-4-5 0,-1-3 0,-4-5 0,-1-3 0,-5-3-1,-1-2 1,-4-3-1,-2 2 1,-1 0-1,-2 5 1,2 3 0,-2 5-1,2 5 1,2 5 0,2 3-1,3 3 1,4 2 0,3 0-1,2 3 1,14-3-1,-11 11 1,11 0-1,4 4 1,2 4 0,1 1-1,3 4 1,1 2 0,0-1 0,0-1 0,1-1 0,-1-4 0,1-2 0,0-3 0,-2-3 0,-2-2 1,-8-9-1,11 11 0,-11-11 0,0 0 0,0 0 0,-8-12 1,-1 1-1,-3-5 0,-3-4 0,-5-4 0,-3-5 0,-3-1-1,-1 1 2,-1 1-2,-1 3 1,1 4 0,4 4 0,4 6 0,5 3 1,4 6-1,11 2 0,-9 1-1,9-1-3,6 10-9,-6-10-14,16 20-2,-10-5 1,4 5 0</inkml:trace>
          <inkml:trace contextRef="#ctx0" brushRef="#br0" timeOffset="-11">500 129 4,'5'-8'12,"-5"8"4,0 0 1,0 0-4,0 0 1,9 16 0,-9-16-1,5 20-2,-1-5-1,-1 2-1,1 3-3,-2 3 0,2 3-2,0 1 0,1 4 0,-3 1-1,3 0 0,-2 3 0,0-1 1,0-1-2,1-1 1,-1-1-2,0-1 0,0-1 0,1 0-1,0-2 1,-1 0-1,0-2 0,1-1-1,-1-1 2,-1-1-2,-1-3 1,1-1 0,-1-2 0,1-1 1,-2-2-1,1-3 0,0-2 0,-1-8 0,0 10 0,0-10 0,0 0 0,0 0 1,0-16-1,-1 4 0,0-5 0,0-3 0,-1-4 0,1-4 0,-1-3 1,1-3 0,0-1-1,-1-1 1,1-1-1,0 1 1,-1 1-1,1 3 1,0 2-1,1 3 0,-1 4 0,1 3 0,-1 4 0,1 3 0,1 3 0,-1 10 0,0 0 1,0 0-1,0 0 0,6 20 0,-3-4 1,-1 6-1,0 3 1,1 3 0,-1 1 0,1 2 0,-1 0-1,-1 1 1,1 0 0,1-1-1,0 0 0,0 0 0,-1-2 0,0-2 0,1-1 0,-1-2-1,0-3 1,0-2 1,-1-3-1,0-3 0,-1-2 0,0-11 0,0 14 1,0-14-1,0 0 0,0 0 0,0 0 0,-1-16 0,-1 5 0,1-4 0,-1-4 0,0-2 0,-1-5 0,0-5 0,-1-3 1,-1-3 0,0-3-1,-1 1 1,0 0-1,0 1 0,0 5 0,2 5 1,-1 6-1,1 4 0,3 6 0,-1 4 0,2 8 0,0 0 0,0 0 0,-4 16 0,5 1 0,0 4 1,1 5-2,0 4 2,0 5-1,2 0-1,0-2 1,0 0-1,-1-2 1,1-1-1,1-2 1,-1 1-1,1-2 1,-1-2 0,-1-1 0,2-2 0,-2-1 0,0-5 1,-2-3-1,0-3 0,-1-10 0,0 0 0,0 0 0,0 0 0,-3-15 0,0-1 0,-1-6 0,-1-7 0,-3-6 0,-1-7 1,-1-5-1,-2-4 1,-1-2-1,0 0 1,0 1-1,-1 2 1,2 6-1,0 4-1,2 4 1,-1 7 0,2 4 0,-2 3 0,3 5 0,0 4 0,2 2 0,6 11 0,-10-10 0,10 10 0,-3 8 1,4 5-1,1 4 0,3 8 0,-1 7 0,4 5 1,-1 5-1,3 2 0,0 3 1,1 0-1,-1-2 0,1-4-1,-2-5 1,1-4-1,-3-6 1,-1-4-1,-1-6 1,-1-4-1,-4-12 1,3 10 0,-3-10 0,-3-8 0,0-4 0,-1-8 0,-2-5 1,-1-7 0,-3-7-1,1-4 1,-2-7-1,0-3 1,0 0-1,-2 1 0,1 0 0,1 3 0,0 3 0,0 6-1,1 6 1,1 7 0,1 6 0,1 6 1,1 7-1,6 8 1,-7 15-1,5 6 0,2 8 1,1 10-1,1 7 1,2 9-1,1 5 1,0 2-1,1-2 1,1-1-1,0-6 0,0-6 0,1-8 0,1-6 0,-1-10 0,2-5-1,-1-8 1,-1-6 0,1-5 1,-2-8-1,0-6 0,-3-7 1,-1-7-1,-1-8 1,0-8 0,-3-7-1,-2-5 1,-1-4 0,-1 1-1,-2 1-1,0 4 2,-2 6-2,-1 8 1,1 7 0,0 9 0,-1 6 0,1 6 0,0 6 0,-1 5 0,1 5 1,1 6-1,0 10 1,3 6 0,2 8-1,1 9 0,4 6 0,2 5 1,1 3-2,2 1 2,0-4-1,3-5 0,-1-3 1,1-9-1,0-6-1,0-9 2,0-5-2,-1-7 1,0-7 0,0-6 0,-2-7 0,-2-7 0,-1-7 1,0-11 0,-2-7 0,-1-9-1,-1-3 1,-2-5-1,-2 0 1,1 2-1,-4 7 0,1 9 0,-4 9 0,1 9 0,0 9 1,-2 11-1,-1 8 0,1 9 0,0 6 0,0 8 1,1 7-1,1 7 0,2 5 0,1 4 0,3 2 0,2-3 1,4-4 0,0-5-1,5-5 1,-1-9-1,2-7 1,0-9-1,1-6 0,-1-8 0,0-6 0,-1-9 0,-1-5 1,-1-7-1,-2-8 0,-3-6 0,-3-4 0,-2-5 0,-2-1 0,-4 2 0,-2 2 0,-2 6 0,1 6-1,-2 9 1,2 7 0,0 9 0,0 10 0,-1 8 0,3 9 1,-1 9-1,2 7 0,2 7 0,0 6 0,3 5 1,1 3-1,3 1 0,2 0 0,3-6-1,0-3 2,4-7-1,0-6 0,1-8 0,3-6 0,-1-6 0,0-9 0,1-7 0,-1-7 0,-1-7 0,-1-7 0,-2-7 0,-2-6 0,-2-5 0,-4-4 0,-2-1 0,-2 1 0,-2 1-1,-3 6 1,-1 5 0,-1 6 0,1 7 0,-2 8 0,0 10 0,0 7 1,0 9-1,1 7 0,1 10 1,2 6-1,0 8 0,3 7 0,2 3 0,3 4 0,3-1 1,2-2-2,1-6 1,3-5 1,0-9-1,1-7 0,1-8 0,1-8 0,-1-8 0,-1-7 0,-1-7 1,-2-5-1,0-7 0,-4-7 0,-2-6 0,-1-5 0,-3-5 0,-3-2 0,-2 1 0,-1 2 0,-1 4-1,-2 8 1,0 7 0,0 9 0,0 11 0,-2 8 0,1 9 0,2 7 1,2 9-1,0 6 0,5 6 0,1 5 0,4 5 0,5 2 0,1 0 0,3-2 0,1-6 0,0-5 0,1-6 0,1-7 0,-1-8 0,0-5 0,-1-7 0,-1-8 0,-1-6 0,-1-6 0,-1-5 0,-4-7 0,-1-6 0,-3-5 0,-2-4 0,-4-4 0,-1 3 0,-2-2 0,-3 7-1,-2 2 1,-1 6 0,1 8 0,-1 9-1,1 7 1,1 9 0,2 8 0,1 8 0,5 9 1,1 6-1,3 5 0,3 4 0,2 2 1,3 0-1,2-2 0,3-5 0,1-6-1,1-6 1,1-5 0,0-6 0,-1-6 0,0-6 0,0-7 1,-2-7-1,-1-7 0,-4-3 0,-1-8 0,-2-5 0,-3-3 0,-4-3 0,-1 0 0,-5 1-1,-2 2 1,-2 5 0,0 6 0,-2 7-1,1 8 1,1 7 0,1 11-1,2 8 1,2 9 1,3 7-1,1 8 1,3 3 0,1 4-1,3 2 0,1-1 0,2-1 0,2-4 0,1-6 0,1-5-1,0-6 1,1-5 0,1-7 0,1-4 0,-1-7 0,0-6 0,-1-4 0,-1-6 0,-3-5 0,1-4 0,-3-5 0,-2-4 0,-2-4 0,-5 0 0,0 0 0,-2 1-1,-2 3 1,-1 2 0,0 5 0,-1 7 0,-1 6-1,2 7 1,0 7 0,1 4 0,0 9 0,1 3 1,0 8-1,2 4 1,0 3-1,3 3 0,2-1 1,1 3-1,2-4 0,2 0-1,1-4 1,2-4-1,1-4 1,2-5 1,0-5-1,-1-5 0,1-6 0,1-6 0,-3-6 0,1-3 0,-4-6 0,-1-3 0,-2-6 0,-2-2 0,-3-1 0,-1-1-1,-4 1 1,0 1 0,-1 3 0,-2 5 0,-1 5-1,0 6 1,-1 6 0,0 7 0,0 7 0,0 5 1,2 6-1,1 5 0,2 5 1,2 5 0,4 2-1,2 3 0,5-1 1,3 0-1,1-2 0,3-4-1,2-3 1,0-5 0,2-6-1,-1-5 1,0-5 0,-1-4 1,-1-7-1,-1-3 0,-2-6 0,0-4 0,-3-6 0,-2-3 0,-1-1 0,-3-4 0,-3 0 0,-2-1 0,-2 2-1,-2 1 1,-4 4 0,0 4-1,-2 4 1,-1 5 0,-2 6 0,1 6 0,0 6-1,0 5 2,2 7-2,2 4 2,4 5 0,2 7-1,3 1 1,3 4-1,4-2 0,1-1 0,5-1 0,0-3 0,2-5 0,0-7-1,1-3 1,1-5 0,-1-5 0,1-4 0,-3-5 0,0-5 0,-2-5 0,0-4 0,-3-6 0,-1-4 1,-3-2-1,-1-4 0,-3-1-1,-1 0 1,-4 1 0,0 3 0,-2 5-1,-1 4 1,0 5 0,-1 6 0,1 7 0,-1 5-1,2 5 1,-1 7 0,4 6 1,2 4 0,3 6-1,2 3 0,3 4 0,5 2 0,1-1 1,4 0-1,1-5 0,3-2-1,-1-6 1,2-5 0,1-5 0,-2-7 0,2-5 0,-2-6 0,2-7 0,-1-5 0,-2-4 1,-1-7-1,-1-4 0,-2-2 0,-3-3 0,-2-1 0,-4 0-1,-3 4 1,-1 3 0,-3 6 0,0 5 0,-1 6 0,5 13-1,-13 1 1,9 15 1,1 7-1,3 11 1,0 4-1,3 7 0,3 1 0,2 1 0,4-1 1,1-7-1,1-6-1,1-8 1,0-6 0,1-7 0,-1-8 0,0-8 0,-1-8 0,0-6 0,0-6 0,-2-6 0,0-7 0,-1-6 0,-3-7 0,-2-2 0,-1-2 0,-3 2-1,-2 5 1,-1 6 0,-2 9 0,0 10 0,-2 13 0,5 9 0,-7 24 0,6 4 0,1 8 1,0 7 0,2 3-1,2 2 1,3-2-1,0-5 1,2-5-1,1-6 1,2-7-2,0-9 1,0-4 0,0-9 0,0-7 0,-1-5 1,-1-9-1,1-5 0,-3-5 0,0-6 0,-1-4 0,-2-2 0,0 0 0,-2 2-1,-1 4 1,0 5 0,-2 6 0,0 7 0,-1 8 0,1 10 0,-2 9 0,1 10 0,1 5 0,0 8 0,1 3 1,1 7 0,0 0-1,2-2 0,2-2 0,-1-8 0,2-3 0,0-6 0,1-7-1,-8-14 1,14 9 0,-14-9 1,12-14-1,-7-2 0,0-5 1,-1-5-2,-2-5 1,0-4 0,-1-3 0,0-1 0,-1 0 0,-1 6-1,0 5 0,0 5 1,0 6 0,-1 9 0,2 8 0,-1 12 0,0 6 0,0 5 0,0 4 1,0 5 0,1 5 0,1 0-1,0 0 0,1-4 0,0-3 0,2-5 1,0-3-2,0-8 1,-1-4-1,-3-10 1,0 0 0,5-3 0</inkml:trace>
          <inkml:trace contextRef="#ctx0" brushRef="#br0" timeOffset="4668.0065">-662-149 170,'7'5'1,"2"5"0,2-2 0,0 0 1,1 3-1,0-3 0,0 1 0,1-1-1,0 2 1,0-2 0,1 1 0,-1 2 0,0-2 0,0 1-1,-1 0 1,0 0 0,-1-1 0,0-1-1,0 0 1,-3-2 0,0 0 0,-8-6 0,13 8-1,-13-8 1,9 5 0,-9-5-1,0 0 1,0 0-1,0 0 1,0 0-1,0 0 0,0-10 1,0 10-1,-9-11 0,9 11 0,-12-14 0,4 7 0,-1-1 0,-3-2 0,0 1-1,0 0 1,-2 0 0,0 1 0,1 1 0,0 1 1,1 0-1,1 2 0,3-1 1,8 5-1,-13-5 1,13 5-1,0 0 1,-10-3 0,10 3-1,0 0 1,0 0-1,0 0 1,0 0-1,0 0 1,0 0-1,0 0 1,0 0-1,8 12 1,-8-12 0,12 13-1,-6-5 1,3 0 0,0 1 0,1 0-1,1 0 1,1-1 0,0-1 0,0 2-1,-1-2 1,1 1 0,-1 0-1,0-1 1,0 1 0,2-1 0,-2 1-1,1-2 1,-1 0 0,0 2 0,1-2 0,-1 0 0,0 0 0,-1 1-1,0-1 1,0 1 0,0-1 0,1 1-1,0 0 1,-1 0 0,1-1-1,1 1 1,-1-2-1,0 1 1,-1 0-1,-1-3 0,-9-3 0,14 7 0,-14-7 0,8 3 1,-8-3-1,0 0 0,0 0 1,0 0-1,0 0 0,-13-8 0,5 4 0,-1-1 0,-1-1 0,-2 1 0,1-1 0,1 1 0,0 0-1,1-1 1,9 6 0,-14-8-1,14 8 1,-13-7-1,13 7 1,-11-8 0,11 8 0,-10-4 1,10 4-1,0 0 0,-8-6 0,8 6 0,0 0 0,0 0 0,0 0 0,0 0 0,0 0 0,0 0 1,0 0-1,0 0 0,5 8 0,-5-8 1,0 0-1,13 12 1,-13-12-1,11 11 1,-11-11 0,13 13-1,-13-13 1,14 12-1,-14-12 1,15 11-1,-6-6 0,-1 0 0,0 0 0,1 2 0,-9-7 0,16 11-1,-8-5 1,1 0 0,0 0 0,-1-1-1,1-1 1,1 1 0,-1-1 0,-1 1 0,0-1 0,-8-4 1,15 9-1,-15-9 0,14 9 0,-14-9 0,12 11 0,-12-11 1,13 12-1,-13-12 0,13 12 0,-13-12 0,13 12 0,-13-12 1,13 13-1,-13-13 0,12 11 0,-12-11 1,12 11-1,-12-11 0,8 9 0,-8-9 0,0 0 0,7 9 0,-7-9 0,0 0 1,0 0-1,0 0 0,0 0 0,0 0 1,0 0-1,-5-10 0,5 10 0,-10-11 0,10 11 0,-17-14 0,7 7 0,-1-3 0,-2 2 0,0-2 0,0 1 0,0-2 0,0 1 0,0 0 0,1 0 0,0-1 0,2 0 0,1 2 0,-1 1 1,2 0-1,8 8 0,-12-11 1,12 11-1,0 0 1,0 0-1,-9-7 0,9 7 0,0 0 0,0 0 0,1 10-1,-1-10 1,4 12-1,-4-12 2,7 15-2,-2-6 2,2 1-2,-1-2 2,3 1-1,0-1 0,-1 3 1,1-3-1,0 1 0,0 0 1,3 0-1,-2 0 1,1 0 0,0 2-1,2-1 1,0-1-1,-1 1 0,-1 1 1,-1-1-1,0-1 0,-1 0 1,-9-9-1,15 14 0,-15-14 1,12 10-1,-12-10 0,10 7 0,-10-7 1,0 0-1,10 4 0,-10-4 0,0 0 0,0 0 0,0 0 0,0 0 0,0 0 0,0 0 1,0 0-1,0 0 0,0 0 0,0 0 0,-8-11 0,8 11 0,-8-11 0,8 11 0,-13-16 0,6 5 0,0 1 0,-2-1 0,0 1 0,1-1 0,-2 1 0,2 0 0,0 2 0,8 8 0,-12-13 0,12 13 0,-9-9 0,9 9 0,0 0 0,0 0 0,0 0 0,0 0 0,0 0 0,0 0 0,0 0 0,11 13 0,-11-13 0,12 14 0,-12-14 0,14 15 0,-5-6 1,0-1-1,0 1 0,0 0 0,0-1 2,0 0-2,2 1 0,-3-2 0,1 0 0,1 0 0,-2 0 0,0 2 0,1-2 0,-2 2 0,1-1 0,0 1 0,-2-1 0,4 1 0,-2-1 0,0 1 0,1-2 0,-1 1 0,0 1 0,1-1 0,-1 0 0,0 2 0,-2-2 0,2 1 0,-2 0 0,-6-9 0,15 15 0,-8-6 0,1-1 0,-8-8 0,15 15 0,-15-15 0,15 15 0,-15-15 0,13 15 0,-13-15 0,14 13 0,-7-4 0,-1-1 0,-6-8 0,13 14 0,-13-14 0,10 12 0,-10-12 0,8 8 0,-8-8 0,0 0 0,0 0 0,8 6 0,-8-6 0,0 0 0,0 0 0,0 0 0,0 0 0,0 0 0,-5-9 0,5 9 0,-9-12 0,9 12 0,-14-17 0,4 6 0,0-1 0,-1 1 0,-1 0 0,0-1 0,0-1 0,1 3 0,-1-1 0,1 2 0,1 0 0,1 0 0,0 0 0,0-1 0,1 0 0,-2-1 0,1 0 0,1 1 0,-1 1 0,2-1 0,7 10 0,-13-14 0,13 14 0,-8-9 0,8 9 0,0 0 0,0 0 0,0 0 0,0 0 0,0 0 0,0 0 0,0 0 0,0 0 0,0 0 0,0 12 0,3-3 0,5 0 0,0 0 0,2 2 0,2 0 0,0 1 0,2-1 0,-1 0 0,3 1 0,-1-1 0,0 1 0,1-1 0,0-1 0,-1 1 0,0-1 0,0-2 0,-1 1 0,-2-2 0,-1-1 0,0 3 0,0-2 0,-3 1 0,0-1 0,0 1 0,-8-8 0,15 16 0,-9-7 0,-6-9 0,14 13 0,-14-13 0,14 13 0,-14-13 0,13 12 0,-13-12 0,13 10 0,-13-10 0,10 8 0,-10-8 0,10 7 0,-10-7 0,0 0 0,8 7 0,-8-7 0,0 0 0,0 0 0,0 0 0,0 0 0,0 0 0,0 0 0,0 0 0,2-12 0,-2 12 0,-7-16 0,4 6 0,-3 0 0,0-1 0,1 0 0,-1 2 0,2 1 0,4 8 0,-6-9 0,6 9 0,0 0 0,0 0 0,0 0 0,0 0 0,4 9 0,-4-9 0,9 17 0,-2-7 0,0 3 0,0-1 0,2 0 0,-2 0 0,1 0 0,-2-1 0,1-3 0,-3 1 0,-4-9 0,8 9 0,-8-9 0,0 0 0,0 0-3,0 0-6,8 0-25,-8 0-3,1-10-2,-1 10 2</inkml:trace>
          <inkml:trace contextRef="#ctx0" brushRef="#br1" timeOffset="-24355.0481">-310 173 13,'-10'-5'13,"10"5"2,0 0 0,-10-9 1,10 9 0,0 0-2,0 0-1,0 0-1,0 0-2,0 0 0,0 0-2,0 0-1,12 11 1,-12-11-2,13 14 1,-3-3-2,-1-2 1,2 1-2,-1-1 0,1 1-1,-1-4 0,1 3 1,-1-3-2,0 1 1,-1-1-1,1 1 0,-2 0 0,1 0 0,-9-7-1,17 13 1,-17-13-1,16 15 0,-16-15 0,14 15 0,-8-7 0,-6-8 0,15 16-1,-7-8 1,-1 1-1,-7-9 1,15 15-1,-7-9 1,-8-6-1,16 12 0,-16-12 1,15 10-1,-15-10 0,15 11 1,-15-11-1,15 9 0,-15-9 1,14 11-1,-14-11 1,14 12-1,-14-12 1,13 13-1,-13-13 1,13 11-1,-13-11 1,14 11-1,-14-11 1,13 10-1,-13-10 0,12 10 1,-12-10-1,11 10 0,-11-10 1,10 10-1,-10-10 0,10 11 0,-10-11 0,12 11 1,-12-11-1,15 13 0,-6-8 0,-1 2 0,0-2 1,1 1-1,-1-1 0,0 1 0,-8-6 1,16 10-1,-16-10 0,15 9 0,-15-9 0,15 11 1,-7-7-1,-8-4 0,15 10 0,-6-5 0,-1 1 0,-8-6 0,16 10 0,-8-6 1,0 2-1,2 0 0,-1-2 1,0 2-1,1-1 0,0 2-1,0-2 1,-1 2-1,1 0 1,-1-1-1,0 0 1,0 1-1,1-2 1,-1 2 0,-1-2 0,2 1 0,-1 0 0,0 0 0,1 0 0,-10-6 0,15 13 0,-15-13 0,12 13-1,-12-13-1,10 12-2,-10-12-4,6 13-12,-6-13-16,0 0-1,0 0 1,0 0-1</inkml:trace>
          <inkml:trace contextRef="#ctx0" brushRef="#br1" timeOffset="14471.0249">537 868 31,'-10'-4'22,"10"4"2,0 0-1,0 0-3,4 11-3,-4-11-4,6 10-1,-6-10-1,9 15-1,-9-15-3,12 17-1,-12-17-2,13 17 0,-13-17-1,13 15-1,-13-15-1,11 12 0,-11-12 0,0 0 0,7 8-1,-7-8 1,0 0-1,0 0 1,0 0-1,0 0 1,-11-11-1,11 11 0,-9-12 0,9 12 0,-9-11 0,9 11 0,-6-9-2,6 9 0,0 0-2,0 0-3,0 0-11,0 0-15,0 0 1,11-5 0,-11 5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D712127-FFB9-4CB6-AAB2-A66ED2CE48DF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15335FE-2C17-4716-9B59-FB46D4C36D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209800"/>
            <a:ext cx="1981200" cy="18288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By: Regan Gore, Sarah Shmerler, and </a:t>
            </a:r>
            <a:r>
              <a:rPr lang="en-US" sz="2400" dirty="0" err="1" smtClean="0">
                <a:latin typeface="Calibri" panose="020F0502020204030204" pitchFamily="34" charset="0"/>
              </a:rPr>
              <a:t>Najah</a:t>
            </a:r>
            <a:r>
              <a:rPr lang="en-US" sz="2400" dirty="0" smtClean="0">
                <a:latin typeface="Calibri" panose="020F0502020204030204" pitchFamily="34" charset="0"/>
              </a:rPr>
              <a:t> Soudan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Oxybenzone State-Gate Review 1</a:t>
            </a:r>
            <a:endParaRPr lang="en-US" sz="4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Rough Data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52126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6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371518"/>
              </p:ext>
            </p:extLst>
          </p:nvPr>
        </p:nvGraphicFramePr>
        <p:xfrm>
          <a:off x="381000" y="17526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Graph of Data </a:t>
            </a:r>
            <a:endParaRPr lang="en-US" sz="4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9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124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b="1" dirty="0" smtClean="0">
                <a:latin typeface="Calibri" panose="020F0502020204030204" pitchFamily="34" charset="0"/>
              </a:rPr>
              <a:t>Trend: </a:t>
            </a:r>
          </a:p>
          <a:p>
            <a:pPr marL="0" indent="0" algn="ctr">
              <a:buNone/>
            </a:pPr>
            <a:endParaRPr lang="en-US" sz="44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alibri" panose="020F0502020204030204" pitchFamily="34" charset="0"/>
              </a:rPr>
              <a:t>As amount of Oxybenzone is increasing, the percent survived is also increasing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Data Analysis</a:t>
            </a:r>
            <a:endParaRPr lang="en-US" sz="4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6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Data shows no clear “next direction”</a:t>
            </a:r>
          </a:p>
          <a:p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More trials with less 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xybenzone because our data shows that  killing a lot more than 50%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Control: 0 g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Low: 0.1 g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High: 0.2 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alibri" panose="020F0502020204030204" pitchFamily="34" charset="0"/>
              </a:rPr>
              <a:t>Next Steps</a:t>
            </a:r>
            <a:endParaRPr 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 clear recommendation right now</a:t>
            </a:r>
          </a:p>
          <a:p>
            <a:r>
              <a:rPr lang="en-US" sz="2800" dirty="0" smtClean="0"/>
              <a:t>The maximum amount of oxybenzone tested (.351g) caused more bacteria to survive </a:t>
            </a:r>
            <a:r>
              <a:rPr lang="en-US" sz="2800" dirty="0" smtClean="0">
                <a:sym typeface="Wingdings" panose="05000000000000000000" pitchFamily="2" charset="2"/>
              </a:rPr>
              <a:t> 51.72% and 52.99%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The minimum amount of oxybenzone tested (.2g) caused less bacteria to survive  32% and 40.37%</a:t>
            </a:r>
            <a:endParaRPr lang="en-US" sz="28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92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oxybenzone should kill more bacteria</a:t>
            </a:r>
          </a:p>
          <a:p>
            <a:r>
              <a:rPr lang="en-US" sz="2800" dirty="0" smtClean="0"/>
              <a:t>Only 50% or fewer bacteria can be killed for the sunscreen to be safe</a:t>
            </a:r>
          </a:p>
          <a:p>
            <a:r>
              <a:rPr lang="en-US" sz="2800" dirty="0" smtClean="0"/>
              <a:t>Our results show that more oxybenzone has killed less bacteria</a:t>
            </a:r>
          </a:p>
          <a:p>
            <a:r>
              <a:rPr lang="en-US" sz="2800" dirty="0" smtClean="0"/>
              <a:t>More tests should make the results more clear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3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407893" cy="3081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To find the amount of </a:t>
            </a:r>
            <a:r>
              <a:rPr lang="en-US" sz="3600" b="1" dirty="0">
                <a:latin typeface="Calibri" panose="020F0502020204030204" pitchFamily="34" charset="0"/>
              </a:rPr>
              <a:t>O</a:t>
            </a:r>
            <a:r>
              <a:rPr lang="en-US" sz="3600" b="1" dirty="0" smtClean="0">
                <a:latin typeface="Calibri" panose="020F0502020204030204" pitchFamily="34" charset="0"/>
              </a:rPr>
              <a:t>xybenzone</a:t>
            </a:r>
            <a:r>
              <a:rPr lang="en-US" sz="3600" dirty="0" smtClean="0">
                <a:latin typeface="Calibri" panose="020F0502020204030204" pitchFamily="34" charset="0"/>
              </a:rPr>
              <a:t> and OM Cinnimate that is the safest for our sunscreen while fitting into the project constraints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alibri" panose="020F0502020204030204" pitchFamily="34" charset="0"/>
              </a:rPr>
              <a:t>Goal</a:t>
            </a:r>
            <a:endParaRPr lang="en-US" sz="6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3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>
                <a:latin typeface="Calibri" panose="020F0502020204030204" pitchFamily="34" charset="0"/>
              </a:rPr>
              <a:t>Maximum LD50 value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Maximum SPF value – up to the legal limit of 6% Oxybenzone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Minimum final cost per unit  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Minimum of 1.5% of total mass for each of the two chemicals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Minimum of 6% of total mass for both chemicals combined</a:t>
            </a:r>
          </a:p>
          <a:p>
            <a:r>
              <a:rPr lang="en-US" sz="3500" dirty="0" smtClean="0">
                <a:latin typeface="Calibri" panose="020F0502020204030204" pitchFamily="34" charset="0"/>
              </a:rPr>
              <a:t>Maximum of the USA maximums for each of the chemicals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alibri" panose="020F0502020204030204" pitchFamily="34" charset="0"/>
              </a:rPr>
              <a:t>Constraints</a:t>
            </a:r>
            <a:endParaRPr lang="en-US" sz="5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9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96358"/>
            <a:ext cx="5257800" cy="1905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“</a:t>
            </a:r>
            <a:r>
              <a:rPr lang="en-US" sz="2400" dirty="0" smtClean="0">
                <a:latin typeface="Calibri" panose="020F0502020204030204" pitchFamily="34" charset="0"/>
              </a:rPr>
              <a:t>An LD50 is a standard measurement of acute(severe) toxicity that is stated in milligrams of chemical per kilogram of body weight”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</a:rPr>
              <a:t>What is THE IDEA OF A LD50 Test?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3967" y="4267200"/>
            <a:ext cx="51816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Tests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 toxicity level of the chemicals are by showing what percentage of the bacteria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remains alive when exposed to a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substance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Oxybenzone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). </a:t>
            </a:r>
          </a:p>
          <a:p>
            <a:pPr lvl="0" algn="ctr"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Has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to be 50% or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higher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to be safe!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2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z="4400" dirty="0" smtClean="0">
                <a:latin typeface="Calibri" panose="020F0502020204030204" pitchFamily="34" charset="0"/>
              </a:rPr>
              <a:t>Feasible Region</a:t>
            </a:r>
            <a:endParaRPr lang="en-US" sz="4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/>
              <p14:cNvContentPartPr/>
              <p14:nvPr/>
            </p14:nvContentPartPr>
            <p14:xfrm>
              <a:off x="4837911" y="4176236"/>
              <a:ext cx="520920" cy="2995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26751" y="4155356"/>
                <a:ext cx="552960" cy="33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/>
              <p14:cNvContentPartPr/>
              <p14:nvPr/>
            </p14:nvContentPartPr>
            <p14:xfrm>
              <a:off x="4872831" y="4189556"/>
              <a:ext cx="470520" cy="4028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57711" y="4174436"/>
                <a:ext cx="505440" cy="43632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5334000" cy="5436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20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Cost = 8.05*</a:t>
            </a:r>
            <a:r>
              <a:rPr lang="en-US" sz="3200" b="1" dirty="0" smtClean="0">
                <a:latin typeface="Calibri" panose="020F0502020204030204" pitchFamily="34" charset="0"/>
              </a:rPr>
              <a:t>oxybenzone</a:t>
            </a:r>
            <a:r>
              <a:rPr lang="en-US" sz="3200" dirty="0" smtClean="0">
                <a:latin typeface="Calibri" panose="020F0502020204030204" pitchFamily="34" charset="0"/>
              </a:rPr>
              <a:t>+6.67*</a:t>
            </a:r>
            <a:r>
              <a:rPr lang="en-US" sz="3200" dirty="0" err="1" smtClean="0">
                <a:latin typeface="Calibri" panose="020F0502020204030204" pitchFamily="34" charset="0"/>
              </a:rPr>
              <a:t>cinnimate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</a:rPr>
              <a:t>4.5g</a:t>
            </a:r>
            <a:r>
              <a:rPr lang="en-US" sz="2800" dirty="0" smtClean="0">
                <a:latin typeface="Calibri" panose="020F0502020204030204" pitchFamily="34" charset="0"/>
              </a:rPr>
              <a:t>,1.5g) </a:t>
            </a: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46.23 cents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6g</a:t>
            </a: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,1.5g)  58.31 cents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6g</a:t>
            </a: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,7.5g)  98.33 cents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1.5g</a:t>
            </a:r>
            <a:r>
              <a:rPr lang="en-US" sz="2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,7.5g)  62.10 cents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1.5g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,4.5g)  42.09 cents  optimal combination for lowest cost</a:t>
            </a:r>
          </a:p>
          <a:p>
            <a:pPr marL="0" indent="0" algn="ctr">
              <a:buNone/>
            </a:pPr>
            <a:endParaRPr lang="en-US" sz="32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alibri" panose="020F0502020204030204" pitchFamily="34" charset="0"/>
                <a:sym typeface="Wingdings" panose="05000000000000000000" pitchFamily="2" charset="2"/>
              </a:rPr>
              <a:t>*cents/gram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</a:rPr>
              <a:t>Feasible Religion Cost Analysis</a:t>
            </a:r>
            <a:endParaRPr lang="en-U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90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514600"/>
            <a:ext cx="441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CONTROL: 0 grams</a:t>
            </a:r>
          </a:p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LOW: 0.2 grams</a:t>
            </a:r>
          </a:p>
          <a:p>
            <a:pPr marL="0" indent="0">
              <a:buNone/>
            </a:pPr>
            <a:r>
              <a:rPr lang="en-US" sz="3600" dirty="0" smtClean="0">
                <a:latin typeface="Calibri" panose="020F0502020204030204" pitchFamily="34" charset="0"/>
              </a:rPr>
              <a:t>HIGH: 0.351 grams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Amount Chosen</a:t>
            </a:r>
            <a:endParaRPr lang="en-US" sz="4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Originally, we were going to test the vertices of the feasible region</a:t>
            </a:r>
          </a:p>
          <a:p>
            <a:r>
              <a:rPr lang="en-US" sz="3200" dirty="0" smtClean="0"/>
              <a:t>We tested smaller amounts (.2g and .351g) because we didn’t think the amount in the feasible region would be small enough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chosen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5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Place </a:t>
            </a:r>
            <a:r>
              <a:rPr lang="en-US" sz="3200" b="1" dirty="0" err="1" smtClean="0">
                <a:latin typeface="Calibri" panose="020F0502020204030204" pitchFamily="34" charset="0"/>
              </a:rPr>
              <a:t>ecoli</a:t>
            </a:r>
            <a:r>
              <a:rPr lang="en-US" sz="3200" dirty="0" smtClean="0">
                <a:latin typeface="Calibri" panose="020F0502020204030204" pitchFamily="34" charset="0"/>
              </a:rPr>
              <a:t> in a tube and mix it with a given amount of solution (</a:t>
            </a:r>
            <a:r>
              <a:rPr lang="en-US" sz="3200" b="1" dirty="0" smtClean="0">
                <a:latin typeface="Calibri" panose="020F0502020204030204" pitchFamily="34" charset="0"/>
              </a:rPr>
              <a:t>Oxybenzone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Shake tube and put a drop of solution onto a plate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Put plates in an incubator over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Analyze each plate for number of squares the entire solution covers and then the number of red squares to see how much was not killed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Calibri" panose="020F0502020204030204" pitchFamily="34" charset="0"/>
              </a:rPr>
              <a:t>How to Analyze an LD50</a:t>
            </a:r>
            <a:endParaRPr lang="en-US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1223</TotalTime>
  <Words>499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Franklin Gothic Medium</vt:lpstr>
      <vt:lpstr>Times New Roman</vt:lpstr>
      <vt:lpstr>Wingdings</vt:lpstr>
      <vt:lpstr>Wingdings 2</vt:lpstr>
      <vt:lpstr>Grid</vt:lpstr>
      <vt:lpstr>Oxybenzone State-Gate Review 1</vt:lpstr>
      <vt:lpstr>Goal</vt:lpstr>
      <vt:lpstr>Constraints</vt:lpstr>
      <vt:lpstr>What is THE IDEA OF A LD50 Test?</vt:lpstr>
      <vt:lpstr>Feasible Region</vt:lpstr>
      <vt:lpstr>Feasible Religion Cost Analysis</vt:lpstr>
      <vt:lpstr>Amount Chosen</vt:lpstr>
      <vt:lpstr>Amount chosen (cont.)</vt:lpstr>
      <vt:lpstr>How to Analyze an LD50</vt:lpstr>
      <vt:lpstr>Rough Data</vt:lpstr>
      <vt:lpstr>Graph of Data </vt:lpstr>
      <vt:lpstr>Data Analysis</vt:lpstr>
      <vt:lpstr>Next Steps</vt:lpstr>
      <vt:lpstr>Recommendations</vt:lpstr>
      <vt:lpstr>Recommendations (cont.)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Oxybenzone State-Gate Review 1</dc:title>
  <dc:creator>Shmerler, Sarah</dc:creator>
  <cp:lastModifiedBy>Soudan, Najah</cp:lastModifiedBy>
  <cp:revision>17</cp:revision>
  <dcterms:created xsi:type="dcterms:W3CDTF">2014-03-06T19:24:55Z</dcterms:created>
  <dcterms:modified xsi:type="dcterms:W3CDTF">2014-11-17T16:48:23Z</dcterms:modified>
</cp:coreProperties>
</file>