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CAFA7-690C-4ABF-BEDA-9D7267E6A054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45D4-298C-4244-8260-3EF44F51A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04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0645D4-298C-4244-8260-3EF44F51AA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90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know when the white</a:t>
            </a:r>
            <a:r>
              <a:rPr lang="en-US" baseline="0" dirty="0" smtClean="0"/>
              <a:t> cross is solved correctly when each of the two pieces lines up correctly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131E-CF22-40D3-B085-BB2D4B811E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9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</a:t>
            </a:r>
            <a:r>
              <a:rPr lang="en-US" baseline="0" dirty="0" smtClean="0"/>
              <a:t> when the white corners are solved there is a T of each color on its correct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131E-CF22-40D3-B085-BB2D4B811E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91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7E805D-9AB0-4F6D-88A0-461227C443F8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7B4FE8-FC58-4688-A51E-D6C60A08327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ekalerts.com/speed-cube-puzzle/" TargetMode="External"/><Relationship Id="rId3" Type="http://schemas.openxmlformats.org/officeDocument/2006/relationships/hyperlink" Target="http://www.rubikszauberwuerfel.de/english/home.html?geschichte.html" TargetMode="External"/><Relationship Id="rId7" Type="http://schemas.openxmlformats.org/officeDocument/2006/relationships/hyperlink" Target="http://www.rubiks.com/i/world/history/Erno_Rubik2.jpg" TargetMode="External"/><Relationship Id="rId2" Type="http://schemas.openxmlformats.org/officeDocument/2006/relationships/hyperlink" Target="http://www.britannica.com/EBchecked/topic/511991/Erno-Rub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.tgcdn.net/images/products/zoom/rubix_cube.jpg" TargetMode="External"/><Relationship Id="rId5" Type="http://schemas.openxmlformats.org/officeDocument/2006/relationships/hyperlink" Target="http://users.skynet.be/maarten.steurbaut/Pictures/Rubik_Cube_small.jpg" TargetMode="External"/><Relationship Id="rId4" Type="http://schemas.openxmlformats.org/officeDocument/2006/relationships/hyperlink" Target="http://www.cnn.com/2012/10/10/tech/rubiks-cube-inventor/" TargetMode="External"/><Relationship Id="rId9" Type="http://schemas.openxmlformats.org/officeDocument/2006/relationships/hyperlink" Target="http://www.puzl.co.uk/competition-standard-5x5x5-speed-cube-p-48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077326"/>
            <a:ext cx="6400800" cy="1752600"/>
          </a:xfrm>
        </p:spPr>
        <p:txBody>
          <a:bodyPr/>
          <a:lstStyle/>
          <a:p>
            <a:r>
              <a:rPr lang="en-US" dirty="0" smtClean="0"/>
              <a:t>By: Blaire Miran and Najah Soudan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657600"/>
            <a:ext cx="7772400" cy="1470025"/>
          </a:xfrm>
        </p:spPr>
        <p:txBody>
          <a:bodyPr/>
          <a:lstStyle/>
          <a:p>
            <a:r>
              <a:rPr lang="en-US" dirty="0" smtClean="0"/>
              <a:t>Rubik’s Cube</a:t>
            </a:r>
            <a:endParaRPr lang="en-US" dirty="0"/>
          </a:p>
        </p:txBody>
      </p:sp>
      <p:pic>
        <p:nvPicPr>
          <p:cNvPr id="4" name="Picture 3" descr="rubix_cube.jpg (400×410)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268" l="2750" r="97500">
                        <a14:backgroundMark x1="77500" y1="85122" x2="77500" y2="85122"/>
                        <a14:backgroundMark x1="64250" y1="86585" x2="64250" y2="865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762000"/>
            <a:ext cx="335280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7009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Solve the white cross of the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78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62400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Solve the corners of the white 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1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7338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Solve the middle layer of the cube with the white layer on the bottom.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86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229600" cy="1143000"/>
          </a:xfrm>
        </p:spPr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81400"/>
            <a:ext cx="82296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Solve the yellow face opposite the white face.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51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114800"/>
            <a:ext cx="82296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Solve all the sides of each corner.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68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r>
              <a:rPr lang="en-US" dirty="0" smtClean="0"/>
              <a:t>Step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82296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Finally, solve the remaining edge pieces.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07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Wallstreet</a:t>
            </a:r>
            <a:r>
              <a:rPr lang="en-US" dirty="0"/>
              <a:t> journal from 12/14/11</a:t>
            </a:r>
          </a:p>
          <a:p>
            <a:r>
              <a:rPr lang="en-US" dirty="0"/>
              <a:t>People compete using speed cubes </a:t>
            </a:r>
          </a:p>
          <a:p>
            <a:r>
              <a:rPr lang="en-US" dirty="0">
                <a:hlinkClick r:id="rId2"/>
              </a:rPr>
              <a:t>http://www.britannica.com/EBchecked/topic/511991/Erno-Rubik</a:t>
            </a:r>
            <a:r>
              <a:rPr lang="en-US" dirty="0"/>
              <a:t>   </a:t>
            </a:r>
          </a:p>
          <a:p>
            <a:r>
              <a:rPr lang="en-US" dirty="0"/>
              <a:t>The </a:t>
            </a:r>
            <a:r>
              <a:rPr lang="en-US" dirty="0" err="1"/>
              <a:t>rubix</a:t>
            </a:r>
            <a:r>
              <a:rPr lang="en-US" dirty="0"/>
              <a:t> cube started off made from wooden blocks and rubber bands </a:t>
            </a:r>
          </a:p>
          <a:p>
            <a:r>
              <a:rPr lang="en-US" dirty="0">
                <a:hlinkClick r:id="rId3"/>
              </a:rPr>
              <a:t>http://www.rubikszauberwuerfel.de/english/home.html?geschichte.html</a:t>
            </a:r>
            <a:r>
              <a:rPr lang="en-US" dirty="0"/>
              <a:t> </a:t>
            </a:r>
          </a:p>
          <a:p>
            <a:r>
              <a:rPr lang="en-US" dirty="0"/>
              <a:t>  The first toy shop the </a:t>
            </a:r>
            <a:r>
              <a:rPr lang="en-US" dirty="0" err="1"/>
              <a:t>rubix</a:t>
            </a:r>
            <a:r>
              <a:rPr lang="en-US" dirty="0"/>
              <a:t> cube appeared in was The Budapest Toy Shop </a:t>
            </a:r>
            <a:endParaRPr lang="en-US" u="sng" dirty="0" smtClean="0">
              <a:hlinkClick r:id="rId4"/>
            </a:endParaRPr>
          </a:p>
          <a:p>
            <a:r>
              <a:rPr lang="en-US" u="sng" dirty="0" smtClean="0">
                <a:hlinkClick r:id="rId4"/>
              </a:rPr>
              <a:t>http</a:t>
            </a:r>
            <a:r>
              <a:rPr lang="en-US" u="sng" dirty="0">
                <a:hlinkClick r:id="rId4"/>
              </a:rPr>
              <a:t>://www.cnn.com/2012/10/10/tech/rubiks-cube-inventor</a:t>
            </a:r>
            <a:r>
              <a:rPr lang="en-US" u="sng" dirty="0" smtClean="0">
                <a:hlinkClick r:id="rId4"/>
              </a:rPr>
              <a:t>/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From this source, I learned about how the first cube was made and who it originally helped. </a:t>
            </a:r>
          </a:p>
          <a:p>
            <a:pPr marL="0" indent="0">
              <a:buNone/>
            </a:pPr>
            <a:r>
              <a:rPr lang="en-US" b="1" dirty="0" smtClean="0"/>
              <a:t>Pictures</a:t>
            </a:r>
            <a:endParaRPr lang="en-US" b="1" dirty="0"/>
          </a:p>
          <a:p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users.skynet.be/maarten.steurbaut/Pictures/Rubik_Cube_small.jpg</a:t>
            </a:r>
            <a:endParaRPr lang="en-US" u="sng" dirty="0" smtClean="0"/>
          </a:p>
          <a:p>
            <a:r>
              <a:rPr lang="en-US" u="sng" dirty="0">
                <a:hlinkClick r:id="rId6"/>
              </a:rPr>
              <a:t>http://a.tgcdn.net/images/products/zoom/rubix_cube.jpg</a:t>
            </a:r>
            <a:endParaRPr lang="en-US" dirty="0"/>
          </a:p>
          <a:p>
            <a:r>
              <a:rPr lang="en-US" u="sng" dirty="0">
                <a:hlinkClick r:id="rId7"/>
              </a:rPr>
              <a:t>http://</a:t>
            </a:r>
            <a:r>
              <a:rPr lang="en-US" u="sng" dirty="0" smtClean="0">
                <a:hlinkClick r:id="rId7"/>
              </a:rPr>
              <a:t>www.rubiks.com/i/world/history/Erno_Rubik2.jpg</a:t>
            </a:r>
            <a:endParaRPr lang="en-US" u="sng" dirty="0" smtClean="0"/>
          </a:p>
          <a:p>
            <a:r>
              <a:rPr lang="en-US" dirty="0">
                <a:hlinkClick r:id="rId8"/>
              </a:rPr>
              <a:t>http://www.geekalerts.com/speed-cube-puzzle</a:t>
            </a:r>
            <a:r>
              <a:rPr lang="en-US" dirty="0" smtClean="0">
                <a:hlinkClick r:id="rId8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www.puzl.co.uk/competition-standard-5x5x5-speed-cube-p-482.html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0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Who? </a:t>
            </a:r>
            <a:r>
              <a:rPr lang="en-US" dirty="0" err="1" smtClean="0"/>
              <a:t>Erno</a:t>
            </a:r>
            <a:r>
              <a:rPr lang="en-US" dirty="0" smtClean="0"/>
              <a:t> Rubik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503920" cy="3425952"/>
          </a:xfrm>
        </p:spPr>
        <p:txBody>
          <a:bodyPr/>
          <a:lstStyle/>
          <a:p>
            <a:r>
              <a:rPr lang="en-US" dirty="0" smtClean="0"/>
              <a:t>Born July 13, 1944 in Budapest Hungry </a:t>
            </a:r>
          </a:p>
          <a:p>
            <a:r>
              <a:rPr lang="en-US" dirty="0" smtClean="0"/>
              <a:t>His mother was a poet and father was a glider-manufacturer</a:t>
            </a:r>
          </a:p>
          <a:p>
            <a:r>
              <a:rPr lang="en-US" dirty="0"/>
              <a:t>H</a:t>
            </a:r>
            <a:r>
              <a:rPr lang="en-US" dirty="0" smtClean="0"/>
              <a:t>e studied sculptor at the Technical University in Budapest and at the architecture academy of Applied Arts and Design</a:t>
            </a:r>
          </a:p>
          <a:p>
            <a:r>
              <a:rPr lang="en-US" dirty="0" smtClean="0"/>
              <a:t>He loves building geometric models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www.rubiks.com/i/world/history/Erno_Rubik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19599"/>
            <a:ext cx="2667000" cy="1857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79605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Rubik’s cube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It is a 3-D object that is very artsy-like through it’s many transformations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rubix_cube.jpg (400×410)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68" l="2750" r="97500">
                        <a14:backgroundMark x1="77500" y1="85122" x2="77500" y2="85122"/>
                        <a14:backgroundMark x1="64250" y1="86585" x2="64250" y2="8658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335280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893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started off with wooden blocks and rubber bands </a:t>
            </a:r>
          </a:p>
          <a:p>
            <a:r>
              <a:rPr lang="en-US" dirty="0" smtClean="0"/>
              <a:t>The interior has a cylinder shape</a:t>
            </a:r>
          </a:p>
          <a:p>
            <a:r>
              <a:rPr lang="en-US" dirty="0" smtClean="0"/>
              <a:t>There are six distinct colors and each one was on one different face of the cube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://users.skynet.be/maarten.steurbaut/Pictures/Rubik_Cube_small.jp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>
                        <a14:foregroundMark x1="29000" y1="24167" x2="29000" y2="24167"/>
                        <a14:foregroundMark x1="72375" y1="45833" x2="72375" y2="45833"/>
                        <a14:foregroundMark x1="32250" y1="36333" x2="32250" y2="36333"/>
                        <a14:foregroundMark x1="29500" y1="49833" x2="29500" y2="49833"/>
                        <a14:foregroundMark x1="32750" y1="23333" x2="32750" y2="2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3886200" cy="2871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122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it become popular?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invented the </a:t>
            </a:r>
            <a:r>
              <a:rPr lang="en-US" dirty="0" err="1" smtClean="0"/>
              <a:t>rubix</a:t>
            </a:r>
            <a:r>
              <a:rPr lang="en-US" dirty="0" smtClean="0"/>
              <a:t> cube in 1974</a:t>
            </a:r>
          </a:p>
          <a:p>
            <a:r>
              <a:rPr lang="en-US" dirty="0" smtClean="0"/>
              <a:t>By 1977, it first appeared in Budapest toy shops</a:t>
            </a:r>
          </a:p>
          <a:p>
            <a:r>
              <a:rPr lang="en-US" dirty="0" smtClean="0"/>
              <a:t>By 1978 many children were using the cube</a:t>
            </a:r>
          </a:p>
          <a:p>
            <a:r>
              <a:rPr lang="en-US" dirty="0" smtClean="0"/>
              <a:t>In September 1979, the cube went west </a:t>
            </a:r>
          </a:p>
          <a:p>
            <a:r>
              <a:rPr lang="en-US" dirty="0" smtClean="0"/>
              <a:t>In February 1979, he bought the cube to Nuremberg toy fair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26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was help for teaching algebraic group theory</a:t>
            </a:r>
          </a:p>
          <a:p>
            <a:r>
              <a:rPr lang="en-US" dirty="0" smtClean="0"/>
              <a:t>He taught design to his students </a:t>
            </a:r>
          </a:p>
          <a:p>
            <a:r>
              <a:rPr lang="en-US" dirty="0" smtClean="0"/>
              <a:t>he  wanted to challenge his students</a:t>
            </a:r>
          </a:p>
          <a:p>
            <a:r>
              <a:rPr lang="en-US" dirty="0" smtClean="0"/>
              <a:t>He noticed patterns as he challenged his students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78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 about speed cubes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cubes have less friction than normal </a:t>
            </a:r>
            <a:r>
              <a:rPr lang="en-US" dirty="0" err="1" smtClean="0"/>
              <a:t>rubik</a:t>
            </a:r>
            <a:r>
              <a:rPr lang="en-US" dirty="0" smtClean="0"/>
              <a:t> cubes </a:t>
            </a:r>
          </a:p>
          <a:p>
            <a:r>
              <a:rPr lang="en-US" dirty="0" smtClean="0"/>
              <a:t>In some competitions people solve five- by- five and eight-by-eight speed cubes  </a:t>
            </a:r>
          </a:p>
          <a:p>
            <a:r>
              <a:rPr lang="en-US" dirty="0" smtClean="0"/>
              <a:t>Some people do it blindfolded </a:t>
            </a:r>
          </a:p>
          <a:p>
            <a:r>
              <a:rPr lang="en-US" dirty="0" smtClean="0"/>
              <a:t>A teenager in Thailand lined up six colors on all six sides of the cube in 8.65 seconds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4927494"/>
            <a:ext cx="2590800" cy="1720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102" y="4647852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716236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88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the </a:t>
            </a:r>
            <a:r>
              <a:rPr lang="en-US" dirty="0" err="1" smtClean="0"/>
              <a:t>Rubiks</a:t>
            </a:r>
            <a:r>
              <a:rPr lang="en-US" dirty="0" smtClean="0"/>
              <a:t>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84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962400"/>
            <a:ext cx="8229600" cy="106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Jumble the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</TotalTime>
  <Words>433</Words>
  <Application>Microsoft Office PowerPoint</Application>
  <PresentationFormat>On-screen Show (4:3)</PresentationFormat>
  <Paragraphs>64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Georgia</vt:lpstr>
      <vt:lpstr>Wingdings</vt:lpstr>
      <vt:lpstr>Wingdings 2</vt:lpstr>
      <vt:lpstr>Civic</vt:lpstr>
      <vt:lpstr>Rubik’s Cube</vt:lpstr>
      <vt:lpstr>Who? Erno Rubik</vt:lpstr>
      <vt:lpstr>What? Rubik’s cube</vt:lpstr>
      <vt:lpstr>How?</vt:lpstr>
      <vt:lpstr>When did it become popular?</vt:lpstr>
      <vt:lpstr>Why?</vt:lpstr>
      <vt:lpstr>Fun facts about speed cubes</vt:lpstr>
      <vt:lpstr>Solving the Rubiks cube</vt:lpstr>
      <vt:lpstr>Step 1</vt:lpstr>
      <vt:lpstr>Step 2</vt:lpstr>
      <vt:lpstr>Step 3</vt:lpstr>
      <vt:lpstr>Step 4</vt:lpstr>
      <vt:lpstr>Step 5</vt:lpstr>
      <vt:lpstr>Step 6</vt:lpstr>
      <vt:lpstr>Step 7</vt:lpstr>
      <vt:lpstr>Sources</vt:lpstr>
    </vt:vector>
  </TitlesOfParts>
  <Company>RPCS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Rubix Cube Come?</dc:title>
  <dc:creator>Soudan, Najah</dc:creator>
  <cp:lastModifiedBy>Soudan, Najah</cp:lastModifiedBy>
  <cp:revision>15</cp:revision>
  <dcterms:created xsi:type="dcterms:W3CDTF">2014-01-06T19:28:50Z</dcterms:created>
  <dcterms:modified xsi:type="dcterms:W3CDTF">2014-09-04T15:25:43Z</dcterms:modified>
</cp:coreProperties>
</file>