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65" r:id="rId3"/>
    <p:sldId id="266" r:id="rId4"/>
    <p:sldId id="259" r:id="rId5"/>
    <p:sldId id="264" r:id="rId6"/>
    <p:sldId id="267" r:id="rId7"/>
    <p:sldId id="262" r:id="rId8"/>
    <p:sldId id="274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dhot\lariag$\ST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The Effect of</a:t>
            </a:r>
            <a:r>
              <a:rPr lang="en-US" baseline="0"/>
              <a:t> Music Volume on Short Term Memory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Silence</c:v>
          </c:tx>
          <c:xVal>
            <c:numRef>
              <c:f>Sheet1!$A$3:$A$5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12</c:v>
                </c:pt>
              </c:numCache>
            </c:numRef>
          </c:xVal>
          <c:yVal>
            <c:numRef>
              <c:f>Sheet1!$B$3:$B$5</c:f>
              <c:numCache>
                <c:formatCode>General</c:formatCode>
                <c:ptCount val="3"/>
                <c:pt idx="0">
                  <c:v>100</c:v>
                </c:pt>
                <c:pt idx="1">
                  <c:v>99.45</c:v>
                </c:pt>
                <c:pt idx="2">
                  <c:v>41.54</c:v>
                </c:pt>
              </c:numCache>
            </c:numRef>
          </c:yVal>
          <c:smooth val="1"/>
        </c:ser>
        <c:ser>
          <c:idx val="1"/>
          <c:order val="1"/>
          <c:tx>
            <c:v>Low Volume</c:v>
          </c:tx>
          <c:xVal>
            <c:numRef>
              <c:f>Sheet1!$A$3:$A$5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12</c:v>
                </c:pt>
              </c:numCache>
            </c:numRef>
          </c:xVal>
          <c:yVal>
            <c:numRef>
              <c:f>Sheet1!$C$3:$C$5</c:f>
              <c:numCache>
                <c:formatCode>General</c:formatCode>
                <c:ptCount val="3"/>
                <c:pt idx="0">
                  <c:v>100</c:v>
                </c:pt>
                <c:pt idx="1">
                  <c:v>97.85</c:v>
                </c:pt>
                <c:pt idx="2">
                  <c:v>55.9</c:v>
                </c:pt>
              </c:numCache>
            </c:numRef>
          </c:yVal>
          <c:smooth val="1"/>
        </c:ser>
        <c:ser>
          <c:idx val="2"/>
          <c:order val="2"/>
          <c:tx>
            <c:v>High Volume</c:v>
          </c:tx>
          <c:xVal>
            <c:numRef>
              <c:f>Sheet1!$A$3:$A$5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12</c:v>
                </c:pt>
              </c:numCache>
            </c:numRef>
          </c:xVal>
          <c:yVal>
            <c:numRef>
              <c:f>Sheet1!$D$3:$D$5</c:f>
              <c:numCache>
                <c:formatCode>General</c:formatCode>
                <c:ptCount val="3"/>
                <c:pt idx="0">
                  <c:v>97.85</c:v>
                </c:pt>
                <c:pt idx="1">
                  <c:v>94.62</c:v>
                </c:pt>
                <c:pt idx="2">
                  <c:v>44.27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429248"/>
        <c:axId val="44541440"/>
      </c:scatterChart>
      <c:valAx>
        <c:axId val="171429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Digits in the Sequence Presented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1358061145134636"/>
              <c:y val="0.9296816988785492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4541440"/>
        <c:crosses val="autoZero"/>
        <c:crossBetween val="midCat"/>
      </c:valAx>
      <c:valAx>
        <c:axId val="44541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  <a:r>
                  <a:rPr lang="en-US" baseline="0"/>
                  <a:t> of Numbers Remembered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2037037037037039E-2"/>
              <c:y val="0.3076287282271534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714292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CF912-EB44-4FA4-9EC1-47B0C4E57FA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F66F7-150B-462B-AF02-6283D864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Inconclusive</a:t>
            </a:r>
            <a:r>
              <a:rPr lang="en-US" baseline="0" dirty="0" smtClean="0"/>
              <a:t> data of weather the distractor has an impact of the types of reiteration (verbal vs. visual)</a:t>
            </a:r>
          </a:p>
          <a:p>
            <a:r>
              <a:rPr lang="en-US" baseline="0" dirty="0" smtClean="0"/>
              <a:t>-began to wonder about the volume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C18D2-A884-4C83-85B7-8F444F32FC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9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C18D2-A884-4C83-85B7-8F444F32FC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64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Modeled off a</a:t>
            </a:r>
            <a:r>
              <a:rPr lang="en-US" baseline="0" dirty="0" smtClean="0"/>
              <a:t> online version of a short term memory test n the Washington </a:t>
            </a:r>
            <a:r>
              <a:rPr lang="en-US" baseline="0" dirty="0" err="1" smtClean="0"/>
              <a:t>Inivertity’s</a:t>
            </a:r>
            <a:r>
              <a:rPr lang="en-US" baseline="0" dirty="0" smtClean="0"/>
              <a:t> websites.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66F7-150B-462B-AF02-6283D864CD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1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66F7-150B-462B-AF02-6283D864CD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33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counted up each subject’s responses and calculated how many digits each subject got correct</a:t>
            </a:r>
          </a:p>
          <a:p>
            <a:r>
              <a:rPr lang="en-US" dirty="0" smtClean="0"/>
              <a:t>Then calculated the percentage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F66F7-150B-462B-AF02-6283D864CD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4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P-value is 0.013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C18D2-A884-4C83-85B7-8F444F32FC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29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and 6 digit sequences did not consist of enough digits for the test subjects to accurately engage their STM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C18D2-A884-4C83-85B7-8F444F32FC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9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0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1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6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4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8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0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4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0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3"/>
            </a:gs>
            <a:gs pos="39999">
              <a:srgbClr val="85C2FF"/>
            </a:gs>
            <a:gs pos="62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ECF2-D9BC-4C1E-ABA6-FB439BB8B7E0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98FC-217C-4CE1-99CB-463094CE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6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DD93F.48A2104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DD93F.48A2104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Effect of Music Volume on Short Term Memory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Taylor Brewer &amp; Grace Laria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png@01CDD93F.48A21040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2" t="48333" r="27817"/>
          <a:stretch/>
        </p:blipFill>
        <p:spPr bwMode="auto">
          <a:xfrm>
            <a:off x="419100" y="2017059"/>
            <a:ext cx="4800600" cy="3429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1679104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Figure  3 – High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Volume Condition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9718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Times New Roman" pitchFamily="18" charset="0"/>
              <a:buChar char="‒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Expected negative correlation between STM and digits per sequence is repeated in Figure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89958" y="3585367"/>
            <a:ext cx="2231499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Percentage Recall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37720545"/>
              </p:ext>
            </p:extLst>
          </p:nvPr>
        </p:nvGraphicFramePr>
        <p:xfrm>
          <a:off x="396688" y="1905000"/>
          <a:ext cx="5105400" cy="397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295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Figure 4 – Percentage of Digits Remembered vs. Digits/Sequence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3123" y="2362200"/>
            <a:ext cx="33393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Times New Roman" pitchFamily="18" charset="0"/>
              <a:buChar char="‒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Expected negative correlation between increase in digits/sequence and percentage of digits remembered correctly in 3 and 6 digit sequences </a:t>
            </a:r>
          </a:p>
          <a:p>
            <a:pPr marL="285750" indent="-285750">
              <a:buFont typeface="Times New Roman" pitchFamily="18" charset="0"/>
              <a:buChar char="‒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Times New Roman" pitchFamily="18" charset="0"/>
              <a:buChar char="‒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Times New Roman" pitchFamily="18" charset="0"/>
              <a:buChar char="‒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volume background music caused increase of 14% in percentage of digits remembered in 12 digit sequence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positive effect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Times New Roman" pitchFamily="18" charset="0"/>
              <a:buChar char="‒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Times New Roman" pitchFamily="18" charset="0"/>
              <a:buChar char="‒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volume background music has a positive impact on STM – why?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the 12 digit sequence?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Expected negative correlation in 3 and 6 digit sequences + distractor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 digit sequence + low volume background music showed improved performance </a:t>
            </a:r>
          </a:p>
          <a:p>
            <a:pPr marL="914400" lvl="2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low volume background music?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“Middle” Environment – Evolutionary Hypothesis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volume noise immediately distracts organisms as a natural “fight or flight” response 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volume noise heightens general awareness and mental focus without fully distracting the test subject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Research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experiments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consisting of: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white noise instead of background music</a:t>
            </a:r>
          </a:p>
          <a:p>
            <a:pPr marL="45720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Sudden spikes of high or low white noise</a:t>
            </a:r>
          </a:p>
          <a:p>
            <a:pPr marL="45720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and more diverse testing population to prove universal impact</a:t>
            </a:r>
          </a:p>
          <a:p>
            <a:pPr marL="45720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Greater variety of digit sequence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3"/>
            </a:gs>
            <a:gs pos="39999">
              <a:srgbClr val="85C2FF"/>
            </a:gs>
            <a:gs pos="54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 Understanding of Short Term Memory (STM)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involves limited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storage (7-10 digits)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negative influences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Multitasking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of input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Background Noise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Research 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the volume of classical music affect the ability to remember a sequence of digits?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314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Hypothesis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457700"/>
            <a:ext cx="8229600" cy="213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volume of classical music increases, the capacity to remember a sequence of digits correctly will decrease.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31 adolescent girls, ages 13-17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subject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shown a sequence of varying numerical digits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seconds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each sequence, subjects wrote down how may digits recalled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Subjects were shown a 3, 6, and 12 digit sequence for each music volume (silent, low, and high)</a:t>
            </a:r>
          </a:p>
        </p:txBody>
      </p:sp>
    </p:spTree>
    <p:extLst>
      <p:ext uri="{BB962C8B-B14F-4D97-AF65-F5344CB8AC3E}">
        <p14:creationId xmlns:p14="http://schemas.microsoft.com/office/powerpoint/2010/main" val="23711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3"/>
            </a:gs>
            <a:gs pos="39999">
              <a:srgbClr val="85C2FF"/>
            </a:gs>
            <a:gs pos="62000">
              <a:srgbClr val="C4D6EB"/>
            </a:gs>
            <a:gs pos="17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31" y="914400"/>
            <a:ext cx="9133114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01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463" y="2514600"/>
            <a:ext cx="4724400" cy="37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4191000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1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685800"/>
            <a:ext cx="508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48000"/>
            <a:ext cx="44958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7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Preliminary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620000" cy="567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4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id:image001.png@01CDD93F.48A21040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83" b="49483"/>
          <a:stretch/>
        </p:blipFill>
        <p:spPr bwMode="auto">
          <a:xfrm>
            <a:off x="304800" y="1765158"/>
            <a:ext cx="4361330" cy="35814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id:image001.png@01CDD93F.48A21040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46" b="50949"/>
          <a:stretch/>
        </p:blipFill>
        <p:spPr bwMode="auto">
          <a:xfrm>
            <a:off x="4601137" y="1765158"/>
            <a:ext cx="4314264" cy="35814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9354" y="146035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Figure 1 –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Control Condition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1136" y="1460358"/>
            <a:ext cx="472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Figure 2 – Low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Volume Condition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5936" y="5666195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Times New Roman" pitchFamily="18" charset="0"/>
              <a:buChar char="‒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Figures 1 &amp; 2 show expected negative correlation between STM and increased number of digits per sequence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541728" y="3409710"/>
            <a:ext cx="2231499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Percentage Recall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631582" y="3409710"/>
            <a:ext cx="2231499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Percentage Recall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484</Words>
  <Application>Microsoft Office PowerPoint</Application>
  <PresentationFormat>On-screen Show (4:3)</PresentationFormat>
  <Paragraphs>69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Effect of Music Volume on Short Term Memory</vt:lpstr>
      <vt:lpstr>Current Understanding of Short Term Memory (STM)</vt:lpstr>
      <vt:lpstr>Our Research Question</vt:lpstr>
      <vt:lpstr>Methods</vt:lpstr>
      <vt:lpstr>PowerPoint Presentation</vt:lpstr>
      <vt:lpstr>PowerPoint Presentation</vt:lpstr>
      <vt:lpstr>PowerPoint Presentation</vt:lpstr>
      <vt:lpstr>Preliminary Analysis</vt:lpstr>
      <vt:lpstr>Findings</vt:lpstr>
      <vt:lpstr>PowerPoint Presentation</vt:lpstr>
      <vt:lpstr>PowerPoint Presentation</vt:lpstr>
      <vt:lpstr>Conclusion</vt:lpstr>
      <vt:lpstr>Further Research</vt:lpstr>
    </vt:vector>
  </TitlesOfParts>
  <Company>RPCS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Music Volume on Short Term Memory</dc:title>
  <dc:creator>Laria, Grace</dc:creator>
  <cp:lastModifiedBy>Brewer, Taylor</cp:lastModifiedBy>
  <cp:revision>16</cp:revision>
  <dcterms:created xsi:type="dcterms:W3CDTF">2013-03-04T16:10:41Z</dcterms:created>
  <dcterms:modified xsi:type="dcterms:W3CDTF">2013-03-08T02:37:10Z</dcterms:modified>
</cp:coreProperties>
</file>