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1" r:id="rId9"/>
    <p:sldId id="262" r:id="rId10"/>
    <p:sldId id="263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C34"/>
    <a:srgbClr val="3BE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3-04-18T01:21:43.55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D65E87A-8C3A-462E-B4D9-5CCA7E55079F}" emma:medium="tactile" emma:mode="ink">
          <msink:context xmlns:msink="http://schemas.microsoft.com/ink/2010/main" type="writingRegion" rotatedBoundingBox="13073,11112 18237,10993 18260,12001 13096,12119"/>
        </emma:interpretation>
      </emma:emma>
    </inkml:annotationXML>
    <inkml:traceGroup>
      <inkml:annotationXML>
        <emma:emma xmlns:emma="http://www.w3.org/2003/04/emma" version="1.0">
          <emma:interpretation id="{F92EC90F-ACDD-4208-865D-7FE62344BFE5}" emma:medium="tactile" emma:mode="ink">
            <msink:context xmlns:msink="http://schemas.microsoft.com/ink/2010/main" type="paragraph" rotatedBoundingBox="13073,11112 18237,10993 18260,12001 13096,1211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D58B6CA-E9D2-4089-B424-CD875AFEEA9B}" emma:medium="tactile" emma:mode="ink">
              <msink:context xmlns:msink="http://schemas.microsoft.com/ink/2010/main" type="line" rotatedBoundingBox="13073,11112 18237,10993 18260,12001 13096,12119"/>
            </emma:interpretation>
          </emma:emma>
        </inkml:annotationXML>
        <inkml:traceGroup>
          <inkml:annotationXML>
            <emma:emma xmlns:emma="http://www.w3.org/2003/04/emma" version="1.0">
              <emma:interpretation id="{99270013-A4C8-4D95-B629-84F776E101D3}" emma:medium="tactile" emma:mode="ink">
                <msink:context xmlns:msink="http://schemas.microsoft.com/ink/2010/main" type="inkWord" rotatedBoundingBox="13073,11112 16377,11036 16400,12043 13096,12119"/>
              </emma:interpretation>
            </emma:emma>
          </inkml:annotationXML>
          <inkml:trace contextRef="#ctx0" brushRef="#br0">26 0 41,'0'0'22,"0"0"2,0 0 0,-18 11-6,18-11-2,0 0-4,0 0-2,-9 21-1,9-21-3,0 0 0,2 16-1,-2-16 0,11 27-1,-4-6 0,-2 6-1,4 2 0,-2 4 0,4 5 0,-4 1-1,2 0 0,-2-2 0,2 3 0,-2-1-1,0 0 1,0-2-2,0 0 1,0-3 0,-1-3-1,-1-3 1,-1-5-1,-4-23 0,5 27 0,-5-27-1,0 0-2,0 0-2,0 0-7,0 0-14,20-25-7,-13 9 1,2-4-1,1-3 1</inkml:trace>
          <inkml:trace contextRef="#ctx0" brushRef="#br0" timeOffset="358.8006">545 513 57,'0'0'28,"0"0"-1,0 0 2,0 0-7,0 0-4,0 0-5,20 10-5,-20-10-2,0 0-3,0 0 0,3 20-1,-3-20-3,0 0-4,0 0-10,0 0-16,0 0 0,6-29 1,-3 6-2</inkml:trace>
          <inkml:trace contextRef="#ctx0" brushRef="#br0" timeOffset="1170.002">1034-85 14,'22'-9'14,"-22"9"2,0 0-1,0 0 1,11-16-1,-11 16 0,0 0-1,0 0-2,-13-18-1,13 18-1,-18-10-1,18 10-2,-21-6 1,21 6-2,-23 6 0,23-6-1,-25 25-1,16-2 1,0 0-2,4 7 0,3 2 0,6 4-1,1-3-1,7 1 1,4-3-1,4-5-1,1-1 1,2-7 0,2-7-1,-2-8 1,-1-6-1,-1-8 1,-3-7-1,0-5 1,-4 0-1,-3-2 0,-3-2 1,-2 2-1,-1 0 0,-5 2 0,0 0 0,-2 5 0,-1-1 0,1 3 0,2 16 0,-5-20 0,5 20 0,0 0 0,0 0 0,7 18 1,0 0-1,4 5 1,3 7 0,7 8 1,2 6-1,2 6 1,4 3 0,-1 2-1,2-1 1,-1-3-1,-3 1 0,-2-6-1,-5-9 1,-3-6-1,-3-10 1,-4-5-3,-9-16-1,0 0-7,0 0-22,12-32-3,-12 4 2,4-8-1</inkml:trace>
          <inkml:trace contextRef="#ctx0" brushRef="#br0" timeOffset="2028.0035">1876-176 47,'0'0'23,"0"0"4,-25-3-1,25 3-7,0 0-2,-21 14-2,19 2-3,2-16-2,-6 43-2,6-18-1,8 14-2,-3 2 0,9 7-1,2 1-1,7 5 0,2-3-1,5 1 0,4-2 0,4-4-1,1-5 0,2-4-1,-4-3 1,0-4-1,1-8 0,-5-10 0,-2-5 0,-3-9 0,-5-5 1,-5-7-1,-2-7 0,-5-6 0,-4-1 0,-4-1 0,-4-1 0,-3 0 0,-3 1 0,-4 3-1,-1-1 1,-2 4 0,-1 3 0,-1 2 0,16 18 1,-25-23-1,25 23 0,-21-1 0,21 1 0,-19 21 0,10-2 1,2 6-1,-1 2 0,1 1 1,2 1 0,3-2-1,-1-6 1,3-1-1,0-20 0,1 21-2,-1-21-6,0 0-26,0 0-1,22-32 1,-13 5 0</inkml:trace>
          <inkml:trace contextRef="#ctx0" brushRef="#br0" timeOffset="2823.6049">2897-355 51,'0'0'25,"-7"-25"1,7 25 2,0 0-7,-4-18-4,4 18-3,0 0-5,-18 2 0,18-2-2,-28 14-1,7-2 0,1 10-1,-3 1-1,3 7 0,-3 4-1,7 7 0,0 2-1,11 3-1,5-3 0,5-3 0,8-6 0,4-5 0,7-8-1,0-7 1,5-7-1,-1-10 1,1-10-1,-1-3 0,-3-7 1,-2-5-1,-3-4 0,-4-2-1,-5-2 1,-3 1 0,-4 3-1,-2 0 1,-4 3 0,0 6-1,0 2 1,-3 3 0,5 18 0,-5-27 0,5 27 0,0 0 0,-7-19 1,7 19-1,0 0 0,0 0 0,1 18 1,5-1-1,3 10 0,5 7 1,0 9 0,7 8-1,3 6 1,0 5 0,3 4-1,0 2 1,-4-4 0,2-4-1,-2-3 0,-2-5 2,-3-6-2,-2-9 0,-3-8-3,-5-11-1,5-2-7,-13-16-24,0 0-1,5-32 1,-3 1 0</inkml:trace>
        </inkml:traceGroup>
        <inkml:traceGroup>
          <inkml:annotationXML>
            <emma:emma xmlns:emma="http://www.w3.org/2003/04/emma" version="1.0">
              <emma:interpretation id="{B2D30D96-994D-4609-B0B9-E36853E93735}" emma:medium="tactile" emma:mode="ink">
                <msink:context xmlns:msink="http://schemas.microsoft.com/ink/2010/main" type="inkWord" rotatedBoundingBox="16975,11387 18245,11358 18257,11883 16987,11912"/>
              </emma:interpretation>
            </emma:emma>
          </inkml:annotationXML>
          <inkml:trace contextRef="#ctx0" brushRef="#br0" timeOffset="3385.2059">4014 2 74,'0'0'30,"-20"-21"-1,20 21 2,-26-20-8,26 20-8,-27 4-5,27-4-2,-25 27-1,16-1-1,0 4-2,7 11 0,4 2 0,4 3-2,6-3 0,8 0 0,3-4-1,5-7 0,4-11 1,0-7-2,0-6 0,0-8-2,-2-8-2,-6-8-8,-1-5-22,-7 0-2,-6-4 1,-1-4 0</inkml:trace>
          <inkml:trace contextRef="#ctx0" brushRef="#br0" timeOffset="4102.8072">4274-10 83,'0'0'31,"0"26"-1,7-6 2,7 7-12,-3-4-6,8 12-5,1-1-2,6 4-2,-4 1-1,1-2-1,-4-5-1,-1-3 0,-4-8-1,-14-21 0,16 21 0,-16-21 0,0 0-1,0-30 0,-5 3 1,0-8-1,-2-8 0,3-1-1,1-4 1,3-1 0,3 5 0,4 3 0,4 7-1,3 9 1,2 11 0,0 5 0,2 9 0,0 9 0,1 5 0,-1 10 0,0 2 1,0 8-1,-1 2 1,3 3-1,-4-2 1,4-1-1,-4-1 1,1-3 0,-1-5-1,-1-6 1,-3-5-1,-12-16 0,20 13 1,-20-13-1,7-20 0,-7-3 0,0-5 0,1-10 0,1 1 0,4-2-1,-3-2 1,2 5 0,4 4 0,-2 6 0,2 4 0,-9 22 0,16-28 0,-16 28 0,18-11 0,-18 11 0,32 16 0,-10-2 0,1 9 1,3 8-1,5 6 0,-1 6 1,-2 1-1,-1 4 2,-4-3-2,-5-1 0,-4-1-5,-9-11-3,3-2-25,-12-5-2,-7-7 0,11-18 0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3-04-18T01:22:27.62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4954D7D-D9D1-430A-A761-76AEE98ECCEA}" emma:medium="tactile" emma:mode="ink">
          <msink:context xmlns:msink="http://schemas.microsoft.com/ink/2010/main" type="writingRegion" rotatedBoundingBox="12348,16204 13162,16204 13162,16939 12348,16939"/>
        </emma:interpretation>
      </emma:emma>
    </inkml:annotationXML>
    <inkml:traceGroup>
      <inkml:annotationXML>
        <emma:emma xmlns:emma="http://www.w3.org/2003/04/emma" version="1.0">
          <emma:interpretation id="{BD3B56EE-8EE4-4DC9-AB44-7A1428C39278}" emma:medium="tactile" emma:mode="ink">
            <msink:context xmlns:msink="http://schemas.microsoft.com/ink/2010/main" type="paragraph" rotatedBoundingBox="12348,16204 13162,16204 13162,16939 12348,1693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2A01F69-4941-4F4D-B543-F4CE076B1259}" emma:medium="tactile" emma:mode="ink">
              <msink:context xmlns:msink="http://schemas.microsoft.com/ink/2010/main" type="line" rotatedBoundingBox="12348,16204 13162,16204 13162,16939 12348,16939"/>
            </emma:interpretation>
          </emma:emma>
        </inkml:annotationXML>
        <inkml:traceGroup>
          <inkml:annotationXML>
            <emma:emma xmlns:emma="http://www.w3.org/2003/04/emma" version="1.0">
              <emma:interpretation id="{89AAF03E-C863-4E39-89C5-96F56E9A6576}" emma:medium="tactile" emma:mode="ink">
                <msink:context xmlns:msink="http://schemas.microsoft.com/ink/2010/main" type="inkWord" rotatedBoundingBox="12348,16204 13162,16204 13162,16939 12348,16939"/>
              </emma:interpretation>
            </emma:emma>
          </inkml:annotationXML>
          <inkml:trace contextRef="#ctx0" brushRef="#br0">15 399 45,'0'0'23,"-11"-23"2,11 23-1,0 0-4,0 0-5,-4-18-2,4 18-1,0 0-3,-1-22-1,1 22-1,5-16 0,-5 16-1,9-21 0,-9 21-1,12-28-1,-12 28 0,22-31-1,-22 31-1,25-26 0,-9 13 0,0 1-1,1 1 0,1 2 1,0 0-1,-2 4 0,-16 5 1,28-9-1,-28 9-1,25 4 1,-25-4 0,23 17 1,-23-17-2,20 27 0,-20-27 0,20 32 0,-12-16 0,-8-16 0,17 29 0,-17-29 0,12 25 0,-12-25 0,14 21 0,-14-21 0,0 0 0,23 18 0,-23-18 0,22 0 0,-22 0 0,26-13 0,-10 3 0,0-8 0,4-2 0,1-3 0,1-2 0,-3-3 0,1 1 0,-2-1 0,-2 3 0,0 2 0,-9 3 0,0 4 0,-7 16 0,9-23 0,-9 23 0,0 0 0,3-20 0,-3 20 0,0 0-11,0 0-25,7-16 0,-7 16-2,0 0 2</inkml:trace>
          <inkml:trace contextRef="#ctx0" brushRef="#br0" timeOffset="858.0015">201 724 38,'0'0'22,"16"11"3,-16-11 1,0 0-5,0 0-4,0 0-1,24-14-1,-24 14-5,19-18 1,-19 18-3,25-25-1,-13 9-1,5 0-1,-1 0-2,1 2 0,1-1-1,0 7 0,0-1-1,-1 5 0,1 4 0,-2 4 0,-16-4-1,32 14 1,-32-14 0,30 23 0,-13-11 0,-1 3 0,1-3 1,1 1-1,0-3-1,-2-3 1,0-1 0,0-6 0,0-4 0,0-3 1,-16 7-2,30-27 0,-17 10 0,-1-5 0,-1 1 0,-1 1 0,-1 1 0,-2 1 0,-1 2 0,-6 16 0,12-23-6,-14 7-9,2 16-20,9-16-1,-9 16 0,16-25 0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3-04-18T01:22:33.74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C779EFA-10D8-4AB8-9C01-FAA797E58AE3}" emma:medium="tactile" emma:mode="ink">
          <msink:context xmlns:msink="http://schemas.microsoft.com/ink/2010/main" type="inkDrawing" rotatedBoundingBox="11416,12421 12358,12982 11846,13843 10903,13281" hotPoints="11114,12892 12121,12958 12269,13134 11378,13537" semanticType="enclosure" shapeName="Quadrilateral"/>
        </emma:interpretation>
      </emma:emma>
    </inkml:annotationXML>
    <inkml:trace contextRef="#ctx0" brushRef="#br0">32 164 28,'0'0'18,"-20"6"1,20-6 2,0 0-2,-10 17-4,10-17 0,0 0-3,-4 16-1,4-16-1,0 0 0,0 0-1,0 0-1,0 0 1,20-3-2,-20 3 0,21-23 0,-10 5-1,8 2-1,-1-5 0,5 3-3,-1 0 1,1 5-2,-2 3 0,0 4 0,-1 8 0,1 4-1,-1 6 1,-2 4-1,0 2 1,1 5 0,2 4-1,1-1 2,-1 3-2,2-3 0,0-2 0,0-3 0,1-3 0,-3-4 0,0-7 0,1-3 0,-3-4 0,-1-6 0,2-8 0,1-4 0,-2-8 0,6-5 0,0-4 0,0-3 0,0-1 0,-2 0 0,-5 9 0,0 3 0,-6 8 0,-12 19 0,9-20 0,-9 20-3,0 0-17,0 0-16,-11 16-1,11-16 0,-16 25 2</inkml:trace>
    <inkml:trace contextRef="#ctx0" brushRef="#br0" timeOffset="686.401">240 796 38,'0'0'24,"0"0"3,-2 16 1,2-16-2,0-16-3,0 16-2,11-31-5,3 14-3,-1-12-4,8 8-1,0-8-2,6 10-2,0-3-1,3 6-1,-2 8 0,-1 2-1,0 4 0,-2 10 2,0 0-3,0 8 0,-1 0 0,1 4 0,0-2 0,2 3 0,0-1 0,-1-2 0,-3-8 0,2-3 0,-2-3 0,4-6 0,-2-7 0,-2-7 0,2-7 0,4-4 0,-3-5 0,3 0 0,-1-3 0,-1-1 0,-1 4 0,-2 2 0,-3 9 0,-7-4 0,6 7-37,-20 18 0,26-27 0,-26 27 0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3-04-18T01:38:05.31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EC123592-E13B-49B9-83BF-D8B590CE4E19}" emma:medium="tactile" emma:mode="ink">
          <msink:context xmlns:msink="http://schemas.microsoft.com/ink/2010/main" type="inkDrawing" rotatedBoundingBox="10879,13917 13306,9874 15343,11097 12916,15140" semanticType="callout" shapeName="Other"/>
        </emma:interpretation>
      </emma:emma>
    </inkml:annotationXML>
    <inkml:trace contextRef="#ctx0" brushRef="#br0">608 2278 17,'0'0'21,"0"0"2,0 0-2,0 0-3,-16 16-2,16-16-3,0 0-2,0 0-2,18 3 0,-18-3-2,28 0 1,-10-5-1,10 3 0,1-7-1,6 2 0,-3-5-1,9-3 0,0-6-1,7 0 0,0-4-1,4-7 0,1-6 0,6-3-1,3-5 1,6-5-2,1-5 1,2 0 0,2-10-1,4 3 0,-3-6 0,1-2 0,-2-2 0,-2-3 0,-2-1 1,-3-1-1,-3 0 0,-5-1 0,-6 5 0,-4-1 0,-5 2 0,-6 2-1,-7-2 1,-5 2-1,-4 1 0,-5 1 0,-3 3 1,-6 2-1,-5 5 0,-6 6 0,-5 3 0,-5 6 0,-4 5 0,-3 5 0,-6 2 0,-1 2 0,-2 5 0,-6 2 1,0 5-2,1 5 2,-4 6-1,0 5 0,-1 11 0,-1 6-1,-1 6 1,3 6-1,0 5 1,-1 3 0,3 8 0,3 3 0,0 7-1,6 3 2,1 4-2,4 6 2,4 5-1,3 2 0,0 5 0,1 6 0,1 1 0,2 2-1,1 6 1,0 3 0,1 5 0,-1 8 0,2 3 0,2 2 0,0 5 0,2 2 1,-3 2-1,0 3 1,-1 0-1,0 4 0,-4 0 1,-1 5-1,-4-2 0,-1 1 0,-3-1 0,-3-5 0,-3-3 0,0-6 0,-6-7 0,-4-9 0,-2-5 0,-5-4 2,-5-8-2,-3-6-2,-6-13 2,-5-4 0,-3-10 0,1-7-1,-2-5 1,-3-9-1,2-7 0,1-4 1,4-3 0,4-5 0,6-6-1,-1-6 1,7-4 0,7-6 0,4-2-1,7-5 1,3-1 0,5-3-1,6-1 1,6-2 0,4-2 0,5-4 0,4-3 0,6-3 0,9-5 0,5-2 1,6-3-1,8-3 0,6-2 0,6 1 0,8-3 0,7 1 0,0-5 0,7-2 0,4-1 0,2 0 0,-1 1 0,2 1 0,1 3 1,-1 4-1,-2 2 0,1 6 0,-1-1 0,6 2 1,0 0-1,5-1 1,-3-3-1,5-1 1,0 0-1,0-2 1,1 1-1,1 1 2,0 2-2,-1-3 0,7 1 0,-1 0 0,5-2 0,0 2 0,1-1 0,-3 6 0,1 1 0,-6 4 0,-7 4 0,-3 0 0,-8 0 0,-6-2 0,-8-1 0,-5-1 0,-13-3 0,-3 1 0,-9 1 0,-5 3 0,-7 6 0,-8-1-2,1 8-3,-8-6-5,9 11-17,-9-3-11,1 3-1,-1-4 0,2 2 1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3-04-18T01:38:09.17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1AE90B6-2FC9-4A6F-AFDE-854CCF46673B}" emma:medium="tactile" emma:mode="ink">
          <msink:context xmlns:msink="http://schemas.microsoft.com/ink/2010/main" type="writingRegion" rotatedBoundingBox="21553,12228 21734,12228 21734,12301 21553,12301"/>
        </emma:interpretation>
      </emma:emma>
    </inkml:annotationXML>
    <inkml:traceGroup>
      <inkml:annotationXML>
        <emma:emma xmlns:emma="http://www.w3.org/2003/04/emma" version="1.0">
          <emma:interpretation id="{49581E66-0B44-4323-8C64-DB94FE28F8AA}" emma:medium="tactile" emma:mode="ink">
            <msink:context xmlns:msink="http://schemas.microsoft.com/ink/2010/main" type="paragraph" rotatedBoundingBox="21553,12228 21734,12228 21734,12301 21553,1230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98926F3-1B3A-437C-9817-C3BB882CB32A}" emma:medium="tactile" emma:mode="ink">
              <msink:context xmlns:msink="http://schemas.microsoft.com/ink/2010/main" type="line" rotatedBoundingBox="21553,12228 21734,12228 21734,12301 21553,12301"/>
            </emma:interpretation>
          </emma:emma>
        </inkml:annotationXML>
        <inkml:traceGroup>
          <inkml:annotationXML>
            <emma:emma xmlns:emma="http://www.w3.org/2003/04/emma" version="1.0">
              <emma:interpretation id="{A1F62EED-6B0B-47D8-A85B-E9CEA68F3DDD}" emma:medium="tactile" emma:mode="ink">
                <msink:context xmlns:msink="http://schemas.microsoft.com/ink/2010/main" type="inkWord" rotatedBoundingBox="21553,12228 21734,12228 21734,12301 21553,12301"/>
              </emma:interpretation>
            </emma:emma>
          </inkml:annotationXML>
          <inkml:trace contextRef="#ctx0" brushRef="#br0">181 73,'-109'0,"73"0,0 0,36-37,0 1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3-04-18T01:24:03.10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8815F8D-386F-4F75-905E-F331F0F6D02B}" emma:medium="tactile" emma:mode="ink">
          <msink:context xmlns:msink="http://schemas.microsoft.com/ink/2010/main" type="inkDrawing" rotatedBoundingBox="16536,5185 18008,16238 16620,16423 15147,5370" shapeName="Other">
            <msink:destinationLink direction="with" ref="{77D885A2-581B-49E0-9ADC-1672EA198688}"/>
          </msink:context>
        </emma:interpretation>
      </emma:emma>
    </inkml:annotationXML>
    <inkml:trace contextRef="#ctx0" brushRef="#br0">58 0 31,'-16'17'19,"16"-17"2,0 0 0,-25 11-4,25-11-1,0 0-2,-16 18-2,16-18-1,-2 18 0,2-18-3,16 25-1,2-9 0,2 0-2,10 5 1,4-1-2,10 6-1,3 1 1,6 7-1,-1 1-1,3 4 1,-2 2-2,-3 6 1,-2 4-1,-5 6 0,-3 2 0,-2 3 0,-6 2 0,-2 7 0,-5 4 0,-5 7-1,-4 1 1,-6 4 0,-3 4-1,-3 3 0,-8 6 1,-1 3 0,-4 0 0,-3 4 0,-6 5 0,-2 0 1,-3 6-1,-2-1 1,-3 0-1,-1 1-2,1 1 1,-1 0 1,3-1-1,-1 1 1,2 0-1,4 0 2,-1-3-2,6-2 1,6-2 0,3-4-1,5-7 0,7-3 0,8-9 0,6-5 0,8-9 0,8-4 2,10-11-2,5-3 0,8-5 0,6-6 0,6-3 0,5-6 0,1 0 0,1-3 0,-1-4 0,1 1 0,-5-1 0,0 2 0,-8-2 0,-6 4 0,-3 0 0,-5-1 0,-9 5 0,-7 1 0,-9 0 0,-7 2 0,-8 2 0,-8 1 0,-7 4 0,-9 2 0,-8 5 0,-6 2 0,-4 4 0,-6 1 0,-3 4 0,-5 1 0,-2 4 0,-2 4 0,1 3 0,-3 2 0,2 4 0,-1 3 0,1 6 0,4 1 0,3 0 0,2 2 0,5 4 0,4-1 0,4-1 0,7-2 0,6 0 0,8-1 0,7-1 0,7 0 0,8-5 0,6-2 0,9-3 0,6-4 0,6 0 0,6-4 0,4-3 0,8-3 0,5-1 0,2 2 0,6 0 0,4 2 0,1 0 0,5 4 0,3 1 0,-3 0 0,-3 4 0,-1 3 0,-8 1 0,-7 3 0,-7 0 0,-11 7 0,-10 3 0,-10 6 0,-10 7 0,-10-1 0,-13 8 0,-6 4 0,-12-1 0,-10 6 0,-13 0 0,-11 0 0,-7 2 0,-7-2 0,-5-3 0,-6-2 0,2-6 0,-1-10 0,5-8 0,3-10 0,7-12 0,6-15 0,7-14 0,5-23 0,15-11-23,-1-28-14,9-22-1,6-26 1,7-27-1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3-04-18T01:24:05.14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0DA7301-626D-4238-B4C0-0B50EE53D4EA}" emma:medium="tactile" emma:mode="ink">
          <msink:context xmlns:msink="http://schemas.microsoft.com/ink/2010/main" type="writingRegion" rotatedBoundingBox="18618,8299 21630,11361 20057,12908 17046,9846"/>
        </emma:interpretation>
      </emma:emma>
    </inkml:annotationXML>
    <inkml:traceGroup>
      <inkml:annotationXML>
        <emma:emma xmlns:emma="http://www.w3.org/2003/04/emma" version="1.0">
          <emma:interpretation id="{829416CC-521F-4B8F-8F5C-29F1EF79B60E}" emma:medium="tactile" emma:mode="ink">
            <msink:context xmlns:msink="http://schemas.microsoft.com/ink/2010/main" type="paragraph" rotatedBoundingBox="18618,8299 21630,11361 20057,12908 17046,984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B435281-8D96-4B37-A80B-CDF747D4CB92}" emma:medium="tactile" emma:mode="ink">
              <msink:context xmlns:msink="http://schemas.microsoft.com/ink/2010/main" type="line" rotatedBoundingBox="18618,8299 21630,11361 20057,12908 17046,9846"/>
            </emma:interpretation>
          </emma:emma>
        </inkml:annotationXML>
        <inkml:traceGroup>
          <inkml:annotationXML>
            <emma:emma xmlns:emma="http://www.w3.org/2003/04/emma" version="1.0">
              <emma:interpretation id="{9B6DB532-03E2-44B0-BA23-DEBD32B303DA}" emma:medium="tactile" emma:mode="ink">
                <msink:context xmlns:msink="http://schemas.microsoft.com/ink/2010/main" type="inkWord" rotatedBoundingBox="18618,8299 21630,11361 20057,12908 17046,9846"/>
              </emma:interpretation>
            </emma:emma>
          </inkml:annotationXML>
          <inkml:trace contextRef="#ctx0" brushRef="#br0">1073 1673 72,'0'0'27,"0"0"0,-20-1 1,20 1-6,-17-11-7,17 11-2,-20-12-3,20 12-2,-27-6 0,11 13-2,-7 4-1,5 12 0,-6 7-1,2 11-1,3 6-1,6 9-2,4 7 0,11 4 0,9 1 0,8-2 0,12-4 0,6-3 0,9-13 0,4-7 0,5-12 0,4-8 0,-1-10 0,1-7 0,-4-9 0,-1-7 0,-10-2 0,-7-6 0,-1-4 0,-9-8 0,-1 4-14,-6-11-22,-2 2-1,-2-2 1,-2-4 0</inkml:trace>
          <inkml:trace contextRef="#ctx0" brushRef="#br0" timeOffset="858.0015">1722 1538 99,'0'0'28,"0"0"2,0 0 0,0 0-13,0 18-8,11 0-2,-1-2-1,8 11 0,0-3-2,7 10 0,-2 2-2,6 5 1,-3 0-2,1 0 0,0-1 0,-2-2 0,-2-3-1,-4-6 1,-1-6-1,-4-7 0,-14-16 0,20 12 0,-20-12 1,3-24-1,-8-7 0,-2-8 0,-6-14 1,3-9 0,-3-6 1,4-3-2,4-2 0,3 2 0,6 5 0,7 13 0,3 6 0,5 12 0,4 10 0,2 9 0,4 12 0,3 13 0,0 14 0,0 6 0,3 8 0,-3 8 0,2 3 0,2 5 0,-4 0 0,-2-5 0,-1 0 0,-3-3 0,-6-8 0,-1-5 0,-6-5 0,-3-9 0,-10-18 0,0 0 0,2-16 0,-9-13 0,-5-10 0,-4-11 0,0-12 0,0-7 0,7-4 0,2-4 0,7 3 0,9 1 0,12 5 0,6 8 0,10 8 0,2 13 0,4 9 0,3 12 0,2 11 0,2 10 0,-2 15 0,0 10 0,-2 15 0,0 11 0,1 11 0,-5 7 0,-3 6 0,-5 2 0,-2 0 0,-7-2 0,-5-1 0,-8-15 0,-1-3 0,-11-17-24,0-6-12,-4-15 0,4-21 0,0 0 1</inkml:trace>
          <inkml:trace contextRef="#ctx0" brushRef="#br0" timeOffset="9500.4165">2195 2933 28,'-16'-20'16,"16"20"3,0 0 1,0 0-1,-21-2-4,21 2-1,0 0-2,0 0-1,0 0-2,-16 8 1,16-8-2,0 0 0,0 0 1,0 0-1,27-6 1,-13-12 0,18 1 0,-2-12-2,16-1 1,4-9-1,5 0-7,2-4 0,4 6 0,-8 5 0,-5 7 0,-9 5 0,-9 8 0,-10 5 0,-20 7 0,20-2 0,-20 2 0,0 0 0,0 0 0,0 0-16,-20 19-20,20-19 0,0 0 1,-20 24 0</inkml:trace>
          <inkml:trace contextRef="#ctx0" brushRef="#br0" timeOffset="10030.8174">2446 3280 40,'0'0'22,"-3"21"2,3-21 1,0 0-2,7 18-2,-7-18-2,17 2-3,-17-2-2,36-13-1,-15-6-2,17 1-2,3-14-1,10 0-1,4-9-4,8 2-3,-3-2 0,1 2 0,-5 7 0,-9 7 0,-10 7 0,-10 9 0,-9 7 0,-18 2 0,7 16-8,-7-16-27,-27 32 0,9-9-2,-5 2 2</inkml:trace>
          <inkml:trace contextRef="#ctx0" brushRef="#br0" timeOffset="-1216.802">0 0 58,'-1'16'24,"6"12"3,-5 1-1,5 8-2,1 9-8,1 2-4,7 11-1,-2-2-1,12 9-2,-3-8 0,6 6-2,-3-1 0,1-3-2,-2-8-1,-1-4-1,-4-7 0,-8-8-1,-1-8 0,-4-5-2,-5-20-2,0 0-2,0 0-14,4-18-13,-6-10-2,2-6 2,-2-9-1</inkml:trace>
          <inkml:trace contextRef="#ctx0" brushRef="#br0" timeOffset="-717.6013">269-6 83,'0'0'29,"0"0"1,0 0 3,0 0-12,21-10-4,2-5-4,-1-15-3,13 2-2,1-10-1,5 3-3,-2-4-4,-2 5 0,-3 4 0,-5 5 0,-6 11 0,-4 6 0,-19 8 0,29 16 0,-17 11 0,4 12 0,4 13 0,3 14 0,2 12 0,3 11 0,-3 10 0,2 3 0,-4-4 0,-2 0 0,-1-8 0,-6-10 0,-3-14 0,-1-14 0,-4-15 0,-1-10 0,-5-27 0,0 0 0,0 0 0,0 0-34,16-27-2,-5 7 0,1 3 0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3-04-18T01:24:16.53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8229142-808B-4788-9C43-3F788E1DC42D}" emma:medium="tactile" emma:mode="ink">
          <msink:context xmlns:msink="http://schemas.microsoft.com/ink/2010/main" type="writingRegion" rotatedBoundingBox="19017,13509 22608,11465 23625,13253 20035,15296"/>
        </emma:interpretation>
      </emma:emma>
    </inkml:annotationXML>
    <inkml:traceGroup>
      <inkml:annotationXML>
        <emma:emma xmlns:emma="http://www.w3.org/2003/04/emma" version="1.0">
          <emma:interpretation id="{DC9FF49C-8DCE-448F-B6C6-C4CBB96CFF75}" emma:medium="tactile" emma:mode="ink">
            <msink:context xmlns:msink="http://schemas.microsoft.com/ink/2010/main" type="paragraph" rotatedBoundingBox="19017,13509 22608,11465 23625,13253 20035,1529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4E0A4F1-151F-4254-B2ED-8ABD462DA8A1}" emma:medium="tactile" emma:mode="ink">
              <msink:context xmlns:msink="http://schemas.microsoft.com/ink/2010/main" type="line" rotatedBoundingBox="19017,13509 22608,11465 23625,13253 20035,15296"/>
            </emma:interpretation>
          </emma:emma>
        </inkml:annotationXML>
        <inkml:traceGroup>
          <inkml:annotationXML>
            <emma:emma xmlns:emma="http://www.w3.org/2003/04/emma" version="1.0">
              <emma:interpretation id="{961410F6-BD1C-445D-88B0-D20BF60A363E}" emma:medium="tactile" emma:mode="ink">
                <msink:context xmlns:msink="http://schemas.microsoft.com/ink/2010/main" type="inkWord" rotatedBoundingBox="19017,13509 22608,11465 23625,13253 20035,15296"/>
              </emma:interpretation>
            </emma:emma>
          </inkml:annotationXML>
          <inkml:trace contextRef="#ctx0" brushRef="#br0">0 0 57,'0'0'20,"0"0"2,0 0 0,16 26-10,-16-26-2,21 32 0,-8-9-2,8 8 1,2 1-2,7 5-3,4 0 0,4 6-1,-1 0-1,6 1-1,-2-3 0,-1 0 0,-4-4 0,-4 1 0,-7-4-1,-2-6 0,-9-1 1,-1-8-1,-4-3 1,-9-16 0,0 0 0,0 0 1,0 0 0,-13-30 0,-1-2 1,2-2 0,-5-9 0,3-1 1,2-8-1,3-1 2,4-4-2,6 7 0,5 1 0,6 6 0,2 4 0,8 10-1,-1 6 0,4 16-1,0 5 0,5 9 1,-1 9-1,3 7 0,-2 6 1,2 3 0,-2 4-2,0 3 0,-1-2 0,-6 2 0,0-5 0,-3-4 0,-4-3 0,-4-8 0,-1-3 0,-11-16-7,0 0-17,19-3-10,-17-15-1,2-3 0,-1-8 1</inkml:trace>
          <inkml:trace contextRef="#ctx0" brushRef="#br0" timeOffset="468.0008">1024 103 83,'0'0'28,"20"5"-1,-20-5 2,21-14-12,-5 5-6,-9-14-2,8 0-3,-10-9 1,4-4-2,-5-7 0,3-1-1,-7-4-1,-2 3 0,-5 1-1,-2 5 0,-4 7 0,-1 10 0,-2 10-1,-2 12 1,1 12-1,2 13 0,8 13 1,5 10-1,8 7 1,8 7-2,4 6 0,8-1 0,8-4 0,5-10 0,1-9 0,2-10 0,1-11 0,0-8 0,-1-15 0,-1-6 0,-2-10 0,-5-3 0,0-4 0,-9-11-10,3 5-15,-6-5-9,-6-3-2,-4 0 1,-3 1 0</inkml:trace>
          <inkml:trace contextRef="#ctx0" brushRef="#br0" timeOffset="764.4013">1595-427 86,'0'0'27,"-16"12"1,16-12 2,8 29-14,-8-29-4,16 35-3,-2-12-1,11 9-1,-4 0-2,9 7 0,0-1-1,3 3-1,0 1-1,1-1 0,-4-2-1,-1-3 0,-3-2-1,-4-9-1,-4-2-2,-18-23-3,21 19-14,-21-19-13,-4-16 0,-6-3 0,-8-15-1</inkml:trace>
          <inkml:trace contextRef="#ctx0" brushRef="#br0" timeOffset="951.6016">1576-591 72,'0'0'28,"-30"-23"-1,30 23 0,-25-5-2,25 5-15,-16-8-7,16 8-5,0 0-10,0 0-16,17 8 2,-17-8-1,38 5-1</inkml:trace>
          <inkml:trace contextRef="#ctx0" brushRef="#br0" timeOffset="1638.0028">1981-675 68,'0'0'26,"6"-30"0,-6 30 1,-2-30-6,-7 10-4,9 20-4,-19-32-3,19 32-1,-27-19-1,27 19-1,-34 16-1,20 5-2,-4 6 0,6 12-2,4 4 1,7 8-1,4 3 0,10 1-2,4-7 0,7-4 0,4-6 0,4-10 0,2-5 0,-4-12 0,0-13 0,-3-12 0,-6-6 0,-3-8 0,-7-8 0,-6-3 0,-3-5 0,-4-1 0,-3 4 0,-6 4 0,-1 7 0,1 7 0,0 3 0,11 20 0,-16-16 0,16 16 0,0 0 0,0 18 0,13 0 0,8 6 0,6 8 0,8 9 0,8 11 0,7 10 0,3 11 0,6 4 0,0 4 0,-2 8 0,-2 2 0,-7-2 0,-6-4 0,-8-10 0,-9-7 0,-5-8 0,-8-10 0,-8-13 0,-8-12 0,4-25 0,-37 13 0,5-24 0,-6-7 0,-3-7 0,-1-3 0,-4-6 0,5 0 0,-4-12-24,13 0-12,9-8-2,3-10 1,6-10 2</inkml:trace>
          <inkml:trace contextRef="#ctx0" brushRef="#br0" timeOffset="2215.2039">2369-1208 106,'0'0'30,"-2"30"1,4-9 2,5 3-17,9 13-6,4 0-4,10 11-2,6 6 1,6 4-2,5 3-1,2 1 0,-2-1-1,-1 1 0,-7-5-1,-3-4 0,-11-10 1,-6-8-1,-5-12 0,-14-23 1,0 0-1,0-19 0,-12-20 1,-9-15-1,-4-13 0,-6-8 2,-4-9-2,1-3 0,6 2 0,3 5 0,5 5 0,13 13 0,9 5 0,10 13 0,8 8 0,8 13 0,6 14 0,9 11 0,1 8 0,4 14 0,6 9 0,1 12 0,2 6 0,1 5 0,1-1 0,-2 2 0,-2-4 0,-5-1 0,-7-8 0,-8-10 0,-6-6 0,-29-28 0,28 9-28,-28-9-8,-12-44-1,-6-3 1,-7-18-1</inkml:trace>
          <inkml:trace contextRef="#ctx0" brushRef="#br0" timeOffset="2901.6051">3227-1311 62,'-13'23'27,"1"-7"2,12-16 1,10 18-3,6-26-5,20-2-5,-1-17-3,17 4-2,0-16-3,8 3-3,1-6-6,3 4 0,-6 3 0,-3 4 0,-8 7 0,-10 4 0,-7 6 0,-14-1 0,-16 15-24,0 0-11,-7-17-2,-12 8 1,-8-4 0</inkml:trace>
          <inkml:trace contextRef="#ctx0" brushRef="#br0" timeOffset="2605.2045">2992-2076 91,'0'0'28,"1"23"2,-1-23 1,24 28-10,-24-28-7,44 38-3,-12-15-2,11 9-1,-1 5-2,8 9 0,2 6-6,1 7 0,1 3 0,1 9 0,-2 2 0,-1 7 0,-4-3 0,-4-4 0,-1-2 0,-6-9 0,-3-7 0,-11-12 0,-5-8 0,-7-19 0,-11-16-12,0 0-11,0 0-12,-4-16-1,-10-5 2,-2-2 0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3-04-18T01:24:22.07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7D885A2-581B-49E0-9ADC-1672EA198688}" emma:medium="tactile" emma:mode="ink">
          <msink:context xmlns:msink="http://schemas.microsoft.com/ink/2010/main" type="inkDrawing" rotatedBoundingBox="8249,15676 15020,15219 15106,16488 8335,16945" semanticType="callout" shapeName="Other">
            <msink:sourceLink direction="with" ref="{18815F8D-386F-4F75-905E-F331F0F6D02B}"/>
            <msink:sourceLink direction="with" ref="{DAF0F972-47A1-4410-A222-6F009A0692E9}"/>
          </msink:context>
        </emma:interpretation>
      </emma:emma>
    </inkml:annotationXML>
    <inkml:trace contextRef="#ctx0" brushRef="#br0">-8 338 56,'0'0'21,"0"0"2,1 16-1,-1-16-8,0 0-3,4 18-3,-4-18-2,0 0 0,16 19 0,-16-19-1,19 16 0,-19-16-1,22 22 0,-22-22-1,23 26 0,-11-10-1,-12-16 0,25 29 0,-25-29-1,32 27 0,-16-13 0,2 0 1,2-2-1,1 3 0,0-3 0,2 4 1,-1-2-1,-1 1 0,0 1 0,3 0-2,-1 0 2,0 0-1,0 0 2,0 0-2,0 1 2,0 1-2,0-2 2,4 0 0,0 0 0,5 0 0,0 0-1,3 0 1,5 0-1,2 4 0,4-1 1,3 3-1,-1 1 1,0 4-1,1-1 0,1 3 0,-2-3 1,0-1-1,-3 0-1,-1-2 1,-1-1 0,-2-1 0,-2-3-1,-4 0 1,1 1 0,-2-1-1,-2-4 1,3 2 0,-3-3-1,2-3 0,0-1 0,0 0 1,0-4-1,3 1 0,0-1 0,-1-1 1,5-1-1,3 1 0,3-2 2,1 1-2,1-1 0,5 0 0,-1-1 0,2 1 0,-1-2 0,-3 0 0,1 0 0,-1 0 0,3-2 0,-1 2 0,-1-3 0,-1 1 0,1 0 0,-2-1 0,1 3 0,-1-2 0,-4 2 0,0 0 0,1 2 0,-5 1 0,3 1 0,-2-1 0,1-1 0,2 0 0,1-2 0,-3 0 0,0 0 0,3 0 0,-5 0 0,-1 0 0,0 0 0,-2 0 0,-1-2 0,1-1 0,-2-4 0,4-1 0,0 0 0,3-3 0,-3 0 0,2-1 0,2 1 0,1 0 0,-4 2 0,1 1 0,2-1 0,-3 0 0,1-4 0,-2 1 0,0-1 0,-4-1 0,2 2 0,-1-2 0,-1 1 0,-3 2 0,0 1 0,1 3 0,3 1 0,-3-1 0,2-3 0,1 1 0,1-2 0,4-3 0,1-1 0,1-1 0,-1 0 0,4 0 0,-2 0 0,2 4 0,0-2 0,-1 1 0,-1 1 0,0-1 0,-1-1 0,-1 0 0,2 0 0,-1-2 0,-3 0 0,-1 1 0,-1-1 0,-1 2 0,-2 0 0,0 2 0,-3-3 0,0 1 0,2 0 0,-3-2 0,5-2 0,-5-1 0,1 1 0,0-2 0,0 2 0,1 1 0,-1-1 0,0 0 0,-4 4 0,4 0 0,-4-1 0,2 1 0,-1 0 0,-3 0 0,0-1 0,1 1 0,1 0 0,-1 1 0,-1 1 0,1-2 0,-1 1 0,-1 3 0,-2-3 0,-2 3 0,-2-3 0,2 1 0,-3 1 0,-1-1 0,-1 1 0,-18 11 0,30-21 0,-30 21 0,25-18 0,-25 18 0,0 0 0,22-16 0,-22 16 0,0 0 0,16-14 0,-16 14 0,0 0 0,0 0 0,14-17 0,-14 17 0,0 0 0,12-19 0,-12 19 0,9-20 0,-9 20 0,14-21 0,-14 21 0,16-20 0,-16 20 0,20-19 0,-20 19 0,18-16 0,-18 16 0,0 0 0,19-20 0,-19 20 0,0 0 0,-16-26-9,16 26-29,-35-23-2,8 3 1,-9-5 0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3-04-18T01:24:24.87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8DED7F4-7A8D-47E5-92B0-CC6E5BCAB22B}" emma:medium="tactile" emma:mode="ink">
          <msink:context xmlns:msink="http://schemas.microsoft.com/ink/2010/main" type="writingRegion" rotatedBoundingBox="1106,11224 6620,6737 8926,9569 3411,14057"/>
        </emma:interpretation>
      </emma:emma>
    </inkml:annotationXML>
    <inkml:traceGroup>
      <inkml:annotationXML>
        <emma:emma xmlns:emma="http://www.w3.org/2003/04/emma" version="1.0">
          <emma:interpretation id="{7A254267-6507-4112-8D1D-D5F937C5E473}" emma:medium="tactile" emma:mode="ink">
            <msink:context xmlns:msink="http://schemas.microsoft.com/ink/2010/main" type="paragraph" rotatedBoundingBox="1106,11224 6620,6737 7312,7587 1798,1207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EB3C424-864A-4FE0-B3F9-88D83275CA32}" emma:medium="tactile" emma:mode="ink">
              <msink:context xmlns:msink="http://schemas.microsoft.com/ink/2010/main" type="line" rotatedBoundingBox="1106,11224 6620,6737 7312,7587 1798,12074"/>
            </emma:interpretation>
          </emma:emma>
        </inkml:annotationXML>
        <inkml:traceGroup>
          <inkml:annotationXML>
            <emma:emma xmlns:emma="http://www.w3.org/2003/04/emma" version="1.0">
              <emma:interpretation id="{1AD1DFCD-8DB3-4887-9E09-904BD5C6C590}" emma:medium="tactile" emma:mode="ink">
                <msink:context xmlns:msink="http://schemas.microsoft.com/ink/2010/main" type="inkWord" rotatedBoundingBox="1106,11224 6620,6737 7312,7587 1798,12074"/>
              </emma:interpretation>
            </emma:emma>
          </inkml:annotationXML>
          <inkml:trace contextRef="#ctx0" brushRef="#br0">297 98 47,'-9'-23'26,"-2"7"2,11 16 0,-23-25-7,3 9-1,1 9-3,-10-4-5,4 11-2,-7 4-3,6 10-1,-6 9-2,8 15 1,1 8-2,7 9 0,9 5-1,9 8 1,9 0-1,14-3 0,8-6-1,10-7 1,7-11-1,5-8 1,2-11-1,0-8 1,-4-10-2,-3-6 0,-9-5 0,-5-4 0,-10-3 0,-8-8-5,-2 5-3,-14-14-15,5 3-12,-5-1-2,-2-1 2,-2-2-2</inkml:trace>
          <inkml:trace contextRef="#ctx0" brushRef="#br0" timeOffset="483.6009">442-17 67,'-25'-22'23,"25"22"-2,-12-18-6,12 18-29,4-19-3,-4 19-5,21-23 1</inkml:trace>
          <inkml:trace contextRef="#ctx0" brushRef="#br0" timeOffset="343.2006">586 119 68,'0'0'29,"0"0"0,-16-3 1,16 3-8,0 0-8,0 0-3,0 0-3,31 21-1,-31-21-2,39 20-1,-16-6-1,4 2 0,1 4 0,1 1-1,1 2 0,-2 2-1,-1-4 0,-2 2 0,-4-1 0,-1-3-2,-4-1-1,-16-18-3,18 20-3,-18-20-12,0 0-14,-22-16-1,6 0 1,-9-4 0</inkml:trace>
          <inkml:trace contextRef="#ctx0" brushRef="#br0" timeOffset="842.4015">658-103 46,'17'14'23,"8"6"4,-3-4-1,10 2-5,1 3-5,5-3 0,6 5-4,-1-5-3,5 3-1,-4-3-2,1 1-1,-8-3-1,-1 2-1,-13-4 0,0 1-1,-23-15 0,23 19 0,-23-19-1,0 0 0,-21-12 0,0-6 0,-4-7 0,-6-5-1,-2-9 1,-5-7-1,3-4 1,3-5-1,5-2 0,6-4 0,3-1 0,4 1-2,10 5-1,-1 0-5,10 12-22,-1 5-3,1 9 0,2 10 0,-7 20-1</inkml:trace>
          <inkml:trace contextRef="#ctx0" brushRef="#br0" timeOffset="1154.402">1166-656 74,'0'0'29,"-12"27"0,12-2 0,7 8-9,4 5-5,15 10-3,3 0-4,10 5-1,2-5-2,9-2-1,-2-10 0,0-4-3,-4-12 1,-7-8-1,-4-8-1,-7-10-1,-6-4-3,-15-12-8,2-3-21,-7-3 0,-3-4 0,-3-2-1</inkml:trace>
          <inkml:trace contextRef="#ctx0" brushRef="#br0" timeOffset="1482.0026">1533-629 79,'0'0'30,"0"0"-1,0 0 3,1 25-13,19-8-6,1 1-3,11 5-2,0-7-3,8 2 0,-5-7-3,3-6 1,-5-9-2,-4-4 0,-6-10 0,-4-4 0,-8-6-1,-4-4 1,-9-4-1,-6-1 0,-10-2 1,-9 0-1,-7 1 0,-5 3 0,-2 3 0,-1 5-1,1 6-2,5 1-3,13 8-12,7 1-14,16 11-2,-11-18 1,11 18-2</inkml:trace>
          <inkml:trace contextRef="#ctx0" brushRef="#br0" timeOffset="2137.2037">1664-1026 77,'31'12'30,"-12"-3"0,8 2 1,7 7-10,1-6-5,11 8-5,1-2-4,6 1-1,-3-1-2,1 2-1,-8-4-2,-4-2 1,-10-4-1,-6-1 0,-23-9 0,0 0-1,0 0 1,-14-30-1,-13 2 1,-7-8-1,-3-8-1,-4-6 1,2 0-1,5 2 1,4 3-1,8 5 1,10 8 0,7 5 0,10 11 1,-5 16-1,37-14 1,-1 15 0,8 7 0,8 6 0,5 5 2,5 6-2,-3 2 1,-2 1-1,-11-1 1,-9-4-2,-10-3 0,-11-8 0,-16-12 0,0 0 0,-16-27 0,-9 1 0,-11-13 0,-8-8 0,-9-8 0,-1-2 0,6 0 0,6 1 0,6 4 0,11 6-2,16 10 2,16 11 0,18 11 0,11 12 0,8 9 2,10 9-2,4 9 0,6 4 0,2 5 0,-5-1 0,-4 1 0,-8-4 0,-8-3 0,-9-7 0,-3-3-8,-29-17-18,16 6-9,-16-6-2,-7-23 1,-8-1-1</inkml:trace>
          <inkml:trace contextRef="#ctx0" brushRef="#br0" timeOffset="2839.205">2676-1521 75,'0'0'31,"-17"8"-1,17-8 2,1-29-12,14 8-5,-1-15-2,9 2-4,0-8-3,7-1-2,1-3-1,2 3-1,1-3-1,-2 5 0,-3 2-1,-6 5-2,-4 6-3,-6-6-10,-4 7-18,-4 2-1,-1 4 1,-3 1-1</inkml:trace>
          <inkml:trace contextRef="#ctx0" brushRef="#br0" timeOffset="2574.0045">2657-2097 89,'-16'-23'28,"-5"7"2,-6 0 0,-7 2-18,4 14-1,-6 2-3,2 12-3,2 2-1,8 9-2,6 1 0,7 5-1,6 1 0,5-2-1,7-3 1,7-1 0,6-1 0,6-2 1,5-1 0,4-1 0,2-3 0,4 0 1,4-2-1,1 0 0,0-2 0,2 4 0,0-2-1,-3 1 0,-1-1 0,1 4 0,-6 0-2,-3 3-1,-4 2-2,-11-8-4,0 5-20,-10-6-6,-11-16-2,-2 25 2,2-25-1</inkml:trace>
          <inkml:trace contextRef="#ctx0" brushRef="#br0" timeOffset="3276.0058">3084-2008 82,'0'0'29,"18"16"1,-18-16-3,21-3-9,-3-5-5,-8-8-3,6-5-2,-7-9-3,2-4 0,-4-7-2,0 0 0,-5-5-2,-4 0 1,-3 1-1,-6 4-1,-3 8 1,-4 6-1,-3 9 1,-1 11-1,1 12 0,3 13 1,9 14-1,9 9 0,9 12 1,13 8 0,11 3-1,8 0 1,9-7 0,4-6 0,-1-10-1,2-9 1,-3-16-1,-8-12 0,-5-9-4,-10-15-3,-1-1-19,-10-8-7,-7-6-2,-11-3 2,-8 1-2</inkml:trace>
          <inkml:trace contextRef="#ctx0" brushRef="#br0" timeOffset="3619.2063">3436-2305 70,'0'0'28,"0"0"1,0 0 1,0 0-9,14 21-6,11-5-2,-2-3-3,11 5-3,-2-2-1,5 1-3,-3 5 0,0-3-2,-4-1 1,-7-2-1,-7-3 0,-16-13-1,18 9 1,-18-9 0,-7-18-1,-7-5 1,-6-6-1,-6-8 1,-8-6-1,-5-8 0,-2-3 0,2-5 0,3 1 0,2-3-1,9 4 0,6 0-1,10 9-2,2 2-7,12 9-22,0 10 0,4 6 0,-9 21-1</inkml:trace>
          <inkml:trace contextRef="#ctx0" brushRef="#br0" timeOffset="3978.007">3751-2604 86,'18'20'28,"-18"-20"0,30 18 1,-14-18-16,-16 0-2,26-25-3,-15 2-3,2-4-1,-4-5-1,-2-2-1,-6-1 0,-1 3 0,-8-1-1,-3 3 0,-5 5 0,0 9 0,-2 7 0,0 13 0,6 12 0,5 12 1,7 10 0,10 8-1,10 7 1,8 4-1,6 2 0,7-7 1,5-8-2,1-8 0,-3-8-1,-7-12-3,1-5-7,-17-15-21,-1-8-2,-8-8 1,-8-8 1</inkml:trace>
          <inkml:trace contextRef="#ctx0" brushRef="#br0" timeOffset="4430.4075">3952-2821 82,'0'0'30,"-23"-9"0,23 9 2,9 16-14,-9-16-4,33 25-3,-8-10-2,13 6-3,1-2-1,7 3-1,2-3-2,0 4 0,0-1 0,-3-1-1,-6-3 0,-7-2 0,-9-7-1,-7-4 1,-16-5-1,0 0 0,-7-35 0,-13 3 0,-10-11 1,-9-7-1,-6-7 0,-1-2 0,2-1-1,6 1 0,8 6 1,10 8-1,13 8 1,14 10-1,13 11 0,10 8 1,9 11 0,6 10 1,5 6 0,1 6 0,3 2 0,-5 3 0,-1-2 0,-7 1-1,-7-6-1,-9-5-4,-2 0-7,-23-18-21,0 0-3,0 0 2,0 0-1</inkml:trace>
          <inkml:trace contextRef="#ctx0" brushRef="#br0" timeOffset="4945.2086">4407-3402 79,'0'0'30,"0"0"0,-9 19 2,22 13-15,4 0-5,12 16-1,1 0-1,9 6-2,2-5-2,5-1-1,-1-7-1,1-7-1,-7-12-1,-3-14 1,-4-11-2,-4-10 1,-6-13-2,-3-6 0,-6-11 0,-4-5-2,-6-5 2,-3-4-1,-5-2 1,-2 2-1,-8 6 1,-1 2 0,-1 10 0,-3 9 0,-1 12 0,-1 15 0,1 13 0,2 12 0,6 13 0,8 10 0,8 8 0,12 4 0,13 2 1,8-4 0,12-7 1,12-5-2,11-13 0,6-11 0,3-15 0,-2-11 0,-5-13 0,-4-8 0,-10-6 0,-20-10-8,-14 3-16,-18-7-11,-16-2-1,-10-3 0,-13-1-1</inkml:trace>
          <inkml:trace contextRef="#ctx0" brushRef="#br0" timeOffset="5631.6099">5441-3397 67,'0'0'29,"23"5"1,-4-14 1,4-7-6,8-1-10,-6-14-3,10 3-2,-3-4-4,4 0-1,-8-2-2,1 2-1,-5 4 0,-4 3-2,-4 7-3,-9 0-6,-7 18-23,4-21-2,-4 21 1,-20-2-1</inkml:trace>
          <inkml:trace contextRef="#ctx0" brushRef="#br0" timeOffset="5350.8094">5181-3781 74,'-9'26'30,"9"-26"0,0 0 1,12 18-11,-12-18-6,25-18-2,-10-1-3,6-1-3,-2-5-1,5 0-2,-1-3-1,-2 1-1,0 1 0,-3 3 0,0-1-1,-6 5-1,3 3-4,-10 0-7,-5 16-20,12-16-2,-12 16 1,0 0 0</inkml:trace>
        </inkml:traceGroup>
      </inkml:traceGroup>
    </inkml:traceGroup>
    <inkml:traceGroup>
      <inkml:annotationXML>
        <emma:emma xmlns:emma="http://www.w3.org/2003/04/emma" version="1.0">
          <emma:interpretation id="{43B5E94C-0D0B-4FBF-8727-5CD23991B287}" emma:medium="tactile" emma:mode="ink">
            <msink:context xmlns:msink="http://schemas.microsoft.com/ink/2010/main" type="paragraph" rotatedBoundingBox="4835,9801 7621,8375 8044,9202 5258,1062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58CF8F77-F50A-4A97-8893-CA0273CE4947}" emma:medium="tactile" emma:mode="ink">
              <msink:context xmlns:msink="http://schemas.microsoft.com/ink/2010/main" type="line" rotatedBoundingBox="4835,9801 7621,8375 8044,9202 5258,10628"/>
            </emma:interpretation>
          </emma:emma>
        </inkml:annotationXML>
        <inkml:traceGroup>
          <inkml:annotationXML>
            <emma:emma xmlns:emma="http://www.w3.org/2003/04/emma" version="1.0">
              <emma:interpretation id="{DAF0F972-47A1-4410-A222-6F009A0692E9}" emma:medium="tactile" emma:mode="ink">
                <msink:context xmlns:msink="http://schemas.microsoft.com/ink/2010/main" type="inkWord" rotatedBoundingBox="4835,9801 7621,8375 8044,9202 5258,10628">
                  <msink:destinationLink direction="with" ref="{77D885A2-581B-49E0-9ADC-1672EA198688}"/>
                  <msink:destinationLink direction="to" ref="{3CFB1F8E-2EBE-45DD-A169-D4ACAF39DB6D}"/>
                </msink:context>
              </emma:interpretation>
            </emma:emma>
          </inkml:annotationXML>
          <inkml:trace contextRef="#ctx0" brushRef="#br0" timeOffset="17690.4311">3578-1104 69,'-5'-25'29,"5"25"-1,-4-25 2,4 25-9,-3-16-5,3 16-4,0 0-3,0 0-1,30 27-3,-14-6 0,7 7-1,2 4 0,5 8-1,1 0 0,1 1-1,-2 0 0,0 0-1,-5-3 0,0-5 0,-7-4 1,-4-8-2,-3-5-3,-11-16 0,0 0-4,0 0-8,-4-21-19,-5-2-1,0-4 1,0-5 0</inkml:trace>
          <inkml:trace contextRef="#ctx0" brushRef="#br0" timeOffset="18236.4321">3797-1170 78,'0'0'29,"0"-23"-1,-2 5 1,-1-10-12,6 1-2,-3-9-5,11 1-2,-2-6-1,7 2-2,2 0-1,5 7 0,2 8-2,3 10 1,4 12-2,4 15 1,-1 8-1,1 13 0,-1 7 0,1 9 0,-2 5 0,-2 5 0,-6 1 0,-4-1-1,-4-1 1,-8-4-1,-3-7 1,-5-3-1,-4-13 1,-5-9-1,7-23 0,-26 14 0,8-23 0,2-7 0,-2-7 0,4-6 0,3-3 1,4-1-2,7-1 2,5 2-1,6 3-1,3 6 1,8 4 0,1 6 0,7 6 0,0 9 0,2 5 0,2 5 0,2 4 1,-4 0-2,-2 2 1,-5-5-4,-2 1-6,-23-14-23,27 4-1,-27-4-1,16-22 1</inkml:trace>
          <inkml:trace contextRef="#ctx0" brushRef="#br0" timeOffset="18486.0324">4669-1410 72,'-4'34'31,"4"-18"-1,5 0 1,1 1-1,-6-17-16,16 23-3,-16-23-3,19 17-3,-19-17-2,18 8-2,-18-8-2,0 0-6,0 0-25,14-17-1,-19 1 0,0-2 1</inkml:trace>
          <inkml:trace contextRef="#ctx0" brushRef="#br0" timeOffset="19063.2334">4571-1798 78,'-20'12'30,"20"-12"0,0 0 0,0 0-7,27-26-9,-9 3-4,12 3-2,4-5-3,5 2-1,5 2-1,3 5-1,-3 5 0,-3 6-1,-7 8 0,-6 6 0,-5 7 0,-7 6 0,-10 4-1,-6 3 2,-7 1-2,-2 2 1,-2-4 0,0-1 0,-1-6 0,3-3-1,9-18 1,-2 18-1,2-18 0,23-4 0,-3-3 1,7 0-1,3 2 0,2 0 0,5 6 0,0 3 1,-1 7-1,1-1 0,-1 6 0,-6 2 0,-1 5 0,-6 0 0,-5 2 2,-4 2-2,-7-2 0,-3 3 0,-6-3 0,-5-2 0,-4-3 0,-3-4 0,-8-7 0,-1-4 0,-3-5-2,-3-7-3,6 2-4,-9-13-18,7-2-7,2-6-2,5-3 1,4-7 0</inkml:trace>
          <inkml:trace contextRef="#ctx0" brushRef="#br0" timeOffset="19500.0343">5206-2090 98,'0'0'31,"0"18"0,0-18 2,0 0-19,35-11-3,-10-3-2,9 2-2,0-8-2,7 2-1,-2-3-1,2 1-1,-6 1 0,-4 8 0,-3 6-1,-3 7 1,-2 7-2,-2 14 0,-1 7 0,1 11 0,-1 5 0,-1 7 0,1 4 0,0 2 0,-4 0 0,0-11 0,-6-6 0,1-6 0,-2-7 0,-4-10 0,-5-19 0,0 0 0,0 0-22,-16-12-14,2-15-1,-2-5 2,-2-7-1</inkml:trace>
          <inkml:trace contextRef="#ctx0" brushRef="#br0" timeOffset="20092.8353">5809-2323 73,'0'0'30,"0"0"0,-11-32 1,9 9-2,-1-12-15,12 3-2,-2-9-3,11 5-3,5-1-1,9 5-1,5 5-1,7 11-1,5 9 0,0 14-1,1 13 0,0 8 0,-9 11 1,-4 9-2,-7 7 0,-5 8 0,-7 2 0,-5 3 0,-8-2 0,-7-4 0,-5-7 0,-4-7 0,-3-9 0,-5-12 0,-3-16 0,-3-11 0,2-11 0,2-9 0,1-8 0,8-4 0,5-5 0,8 1 0,10 2 0,12 4 0,9 5 0,7 6 0,8 11 0,4 8 0,3 8 0,-3 11 0,-5 6 0,-6 5 0,-5 4 0,-15-4-18,-6 6-18,-11 1-1,-6 1 1,-10 3 0</inkml:trace>
        </inkml:traceGroup>
      </inkml:traceGroup>
    </inkml:traceGroup>
    <inkml:traceGroup>
      <inkml:annotationXML>
        <emma:emma xmlns:emma="http://www.w3.org/2003/04/emma" version="1.0">
          <emma:interpretation id="{4F80AA6B-5C30-47AF-9CF4-7A874DC34E65}" emma:medium="tactile" emma:mode="ink">
            <msink:context xmlns:msink="http://schemas.microsoft.com/ink/2010/main" type="paragraph" rotatedBoundingBox="6737,10238 8150,9511 8420,10034 7007,10761" alignmentLevel="3"/>
          </emma:interpretation>
        </emma:emma>
      </inkml:annotationXML>
      <inkml:traceGroup>
        <inkml:annotationXML>
          <emma:emma xmlns:emma="http://www.w3.org/2003/04/emma" version="1.0">
            <emma:interpretation id="{7005F397-0485-4317-ADE5-14C4FB2A6721}" emma:medium="tactile" emma:mode="ink">
              <msink:context xmlns:msink="http://schemas.microsoft.com/ink/2010/main" type="line" rotatedBoundingBox="6737,10238 8150,9511 8420,10034 7007,10761"/>
            </emma:interpretation>
          </emma:emma>
        </inkml:annotationXML>
        <inkml:traceGroup>
          <inkml:annotationXML>
            <emma:emma xmlns:emma="http://www.w3.org/2003/04/emma" version="1.0">
              <emma:interpretation id="{1833C469-DDC1-49EB-8D74-002CEC88E944}" emma:medium="tactile" emma:mode="ink">
                <msink:context xmlns:msink="http://schemas.microsoft.com/ink/2010/main" type="inkWord" rotatedBoundingBox="6737,10238 8150,9511 8420,10034 7007,10761">
                  <msink:destinationLink direction="from" ref="{3CFB1F8E-2EBE-45DD-A169-D4ACAF39DB6D}"/>
                </msink:context>
              </emma:interpretation>
            </emma:emma>
          </inkml:annotationXML>
          <inkml:trace contextRef="#ctx0" brushRef="#br0" timeOffset="20545.2361">5483-937 87,'-14'-21'28,"14"21"2,-25-2 0,6 7-15,10 16-2,-2 3-2,13 17-2,0-1-3,15 12 0,8 0-1,11 1-1,3-3 0,9-6-1,0-10-1,2-7 0,0-10-2,-10-9 0,-2-10 0,-6-9-6,-4-1-3,-12-10-21,-1-1-5,-8-3-1,-6-6 2,-4-2-2</inkml:trace>
          <inkml:trace contextRef="#ctx0" brushRef="#br0" timeOffset="21122.4371">5876-1030 76,'0'0'31,"0"0"0,22 9 2,-22-9-5,35 27-14,-12-9-3,11 8-3,-2 1-1,6 3-3,-1 2-1,-2 2-1,-3-4-1,-5-3 1,-5-6-2,-22-21 1,23 18 0,-23-18-1,-4-25 0,-8-1 0,-4-12 2,-2-6-2,-2-8 0,2-5 0,4 2 0,5 2 0,9 3-2,9 7 2,7 10 0,9 6 0,7 9 0,2 13 0,3 7 0,1 8 0,-3 10 2,-1 5-2,-4 1 0,1 5 0,-8-3 0,-4-3 0,-5-7 0,-14-18 0,0 0 0,0 0 0,4-27 0,-15-1 0,-1-8 0,3-3 0,2-2 0,3 0 0,15 5 0,5 8 0,12 5 0,8 10 0,8 8 0,8 10 0,3 8 0,0 8 0,-1 6 0,-8 5 0,-3 4 0,-11-8-5,0-1-29,-11-4-1,-21-23-2,27 18 1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3-04-18T01:24:24.14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CFB1F8E-2EBE-45DD-A169-D4ACAF39DB6D}" emma:medium="tactile" emma:mode="ink">
          <msink:context xmlns:msink="http://schemas.microsoft.com/ink/2010/main" type="inkDrawing" rotatedBoundingBox="5073,10451 10369,15771 9638,16499 4342,11179" semanticType="callout" shapeName="Other">
            <msink:sourceLink direction="from" ref="{1833C469-DDC1-49EB-8D74-002CEC88E944}"/>
            <msink:sourceLink direction="to" ref="{DAF0F972-47A1-4410-A222-6F009A0692E9}"/>
          </msink:context>
        </emma:interpretation>
      </emma:emma>
    </inkml:annotationXML>
    <inkml:trace contextRef="#ctx0" brushRef="#br0">5068 5652 10,'0'0'13,"0"0"1,0 0 1,0 0-1,0 0 0,0 0 1,0 0-1,0 0-1,0 0 0,0 0-1,0 0-1,-17-4-1,17 4-1,0 0-1,-11-25 0,2 8-2,4-1 0,-8-9-1,6 2 0,-7-5 0,5 0-1,-7-8 0,4 3-1,-6-8 0,2 0 1,-2-6-1,-2-5 0,1-3-1,1-7 0,-2-5 0,1-6-1,1-3 0,0-4-1,-1-3 1,-3-1 1,-2-1-2,-3-2 0,-2 2 0,1-2 0,-8 4 0,1-2 0,-4 0 0,0-4 0,-6 2 0,1 2 0,-4 3 0,-2 1 0,-2 2 0,-3 3 0,-4 2 0,-3 5 0,-2 1 0,-4 1 0,-3-2 0,-2 0 0,-1-2 0,-3 0 0,-5-2 0,2 0 0,-2 1 0,-1 1 0,-2 2 0,-6-2 0,-2 1 0,-3 1 0,-2 0 0,-1 2 0,-1-4 0,-3-4 0,0 3 0,3-1 0,-1 0 0,-2-1 0,0-1 0,-1 1 0,-1-1 0,2 3 0,0-1 0,-2-2 0,4 3 0,-1-3 0,-1-3 0,4 2 0,-5 1 0,3 1 0,1-1 0,4 1 0,7 5 0,2 3 0,11 4 0,5 4 0,12 5 0,9 5 0,8 5 0,6 6 0,9 7 0,8 5 0,6 8 0,4 3 0,9 16 0,0 0 0,2-16 0,-2 16 0,18 2 0,-18-2 0,28 5 0,-10-3 0,3 0 0,3-1 0,2 1 0,3-2 0,3 0 0,3 0 0,3 0 0,-1 0 0,2 0 0,-1-2 0,-5 2 0,-1 0 0,-7 0 0,-2 2 0,-5-2 0,-18 0 0,22 4 0,-22-4 0,0 0 0,0 0 0,0 0 0,0 0 0,0 0 0,0 0 0,0 0 0,-29-4 0,9 1 0,-6-1 0,-6-1 0,-7-1 0,-6-1 0,-3 2 0,-2 0 0,2 1 0,0 4 0,2 2 0,3 1 0,6 4 0,5 1 0,5 2 0,4 1 0,2 1 0,3 1 0,18-13 0,-21 30 0,14-9 0,5 4 0,4 4 0,5 5 0,5 8 0,6 6 0,2 9 0,4 4 0,1 1 0,2 0 0,-4 0 0,-2-5 0,-3-5 0,-5-8 0,-3-10 0,-4-7 0,-6-8 0,0-19 0,-13 16 0,13-16-18,-21-16-19,5-7-1,-7-10 1,-2-12-1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3-04-18T01:22:21.68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1FC3CB0-F20E-4602-8B0F-32BF23B1AE56}" emma:medium="tactile" emma:mode="ink">
          <msink:context xmlns:msink="http://schemas.microsoft.com/ink/2010/main" type="writingRegion" rotatedBoundingBox="10283,16679 10925,16679 10925,17323 10283,17323"/>
        </emma:interpretation>
      </emma:emma>
    </inkml:annotationXML>
    <inkml:traceGroup>
      <inkml:annotationXML>
        <emma:emma xmlns:emma="http://www.w3.org/2003/04/emma" version="1.0">
          <emma:interpretation id="{074F0A71-F04E-4CDE-A59B-6DE4B098A7E0}" emma:medium="tactile" emma:mode="ink">
            <msink:context xmlns:msink="http://schemas.microsoft.com/ink/2010/main" type="paragraph" rotatedBoundingBox="10283,16679 10925,16679 10925,17323 10283,1732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D13A0A3-EA51-42E7-B813-F60811E27E1C}" emma:medium="tactile" emma:mode="ink">
              <msink:context xmlns:msink="http://schemas.microsoft.com/ink/2010/main" type="line" rotatedBoundingBox="10283,16679 10925,16679 10925,17323 10283,17323"/>
            </emma:interpretation>
          </emma:emma>
        </inkml:annotationXML>
        <inkml:traceGroup>
          <inkml:annotationXML>
            <emma:emma xmlns:emma="http://www.w3.org/2003/04/emma" version="1.0">
              <emma:interpretation id="{4AA1C3B8-966F-4380-A9B3-98AF67F6A30D}" emma:medium="tactile" emma:mode="ink">
                <msink:context xmlns:msink="http://schemas.microsoft.com/ink/2010/main" type="inkWord" rotatedBoundingBox="10283,16679 10925,16679 10925,17323 10283,17323"/>
              </emma:interpretation>
            </emma:emma>
          </inkml:annotationXML>
          <inkml:trace contextRef="#ctx0" brushRef="#br0">-2 265 26,'0'0'19,"2"18"3,-2-18 2,0 0-3,0 0-3,0 0-2,0 0-1,0 0-2,-2-18-4,2 18-1,2-16-1,-2 16-2,10-21-1,-10 21 0,22-18-1,-22 18 0,30-18-1,-14 9 0,5 4-1,-3-2 1,2 2-1,-3 1 1,1 2-1,-2 1 1,0 2-1,-16-1 1,27 4-1,-27-4 0,27 9 1,-27-9-1,26 7 0,-26-7-1,29 11 1,-29-11 0,28 10 0,-28-10-1,29 7 1,-29-7-1,25 4 1,-25-4-1,21-4 0,-21 4 1,20-12-1,-20 12 0,24-20 1,-24 20-1,24-30 0,-12 11 0,-1-1 1,-2-1-1,-1 1 0,-2 1 0,-6 19 1,7-29-1,-7 29 0,0 0 0,2-18-1,-2 18-2,0 0-4,0 0-19,0 0-8,0 0-2,0 0 1,0 0-1</inkml:trace>
          <inkml:trace contextRef="#ctx0" brushRef="#br0" timeOffset="-982.8017">-87-179 12,'0'0'12,"0"0"2,0 0 0,0 0 0,0 0-2,0 0-1,0 0-1,0 0 0,-16 16-2,16-16 0,0 0 1,0 0-1,0 0-1,0 0 0,0 0-1,0 0-1,0 0 1,0 0-1,7-18-1,-7 18-1,17-22 0,-17 22 0,24-21 0,-24 21-1,28-16 0,-12 13 0,-16 3-1,30-4 0,-30 4 0,29 4 0,-29-4 1,28 5-1,-28-5 0,23 12 0,-23-12 1,18 16-1,-18-16 0,14 22 0,-14-22 0,13 21 0,-13-21 0,14 18-1,-14-18 1,16 16 0,-16-16-1,18 12 1,-18-12 0,19 13 0,-19-13 0,18 12-1,-18-12 0,20 4 1,-20-4-1,19-2 1,-19 2 0,22-7-1,-22 7 0,21-21 2,-21 21-2,20-29 0,-12 11 1,1-3-1,-2-2 0,1 0 0,-3-2 1,-1 3-1,-1 1 1,-1 5-1,-2 16 0,2-25 1,-2 25-1,0 0 0,0 0 0,0 0 0,0 0-1,-7-16-4,7 16-9,0 0-19,0 0 0,5 22 1,-5-22-2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3-04-19T18:53:08.284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98682A1C-4477-4B5A-9857-0620BA0D72C6}" emma:medium="tactile" emma:mode="ink">
          <msink:context xmlns:msink="http://schemas.microsoft.com/ink/2010/main" type="writingRegion" rotatedBoundingBox="16388,11379 17788,10709 18190,11548 16790,12219"/>
        </emma:interpretation>
      </emma:emma>
    </inkml:annotationXML>
    <inkml:traceGroup>
      <inkml:annotationXML>
        <emma:emma xmlns:emma="http://www.w3.org/2003/04/emma" version="1.0">
          <emma:interpretation id="{C7534B77-8FF4-4280-A1BB-2224151FFE53}" emma:medium="tactile" emma:mode="ink">
            <msink:context xmlns:msink="http://schemas.microsoft.com/ink/2010/main" type="paragraph" rotatedBoundingBox="16388,11379 17788,10709 18190,11548 16790,1221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305D5B0-F411-4E0B-98F6-2342CA2872E4}" emma:medium="tactile" emma:mode="ink">
              <msink:context xmlns:msink="http://schemas.microsoft.com/ink/2010/main" type="line" rotatedBoundingBox="16388,11379 17788,10709 18190,11548 16790,12219"/>
            </emma:interpretation>
          </emma:emma>
        </inkml:annotationXML>
        <inkml:traceGroup>
          <inkml:annotationXML>
            <emma:emma xmlns:emma="http://www.w3.org/2003/04/emma" version="1.0">
              <emma:interpretation id="{80EBF421-4D62-4627-B83C-E3A92F40F76D}" emma:medium="tactile" emma:mode="ink">
                <msink:context xmlns:msink="http://schemas.microsoft.com/ink/2010/main" type="inkWord" rotatedBoundingBox="16388,11379 17788,10709 18190,11548 16790,12219"/>
              </emma:interpretation>
            </emma:emma>
          </inkml:annotationXML>
          <inkml:trace contextRef="#ctx0" brushRef="#br0">262 69 3,'0'0'11,"0"0"0,0 0 0,0 0 0,0 0-2,0 0 1,12-17-2,-12 17 0,0 0 1,0 0-2,0 0 1,-6-19-1,6 19-1,0 0 1,0 0-1,-17-17-1,17 17 0,0 0 0,-19-9-1,19 9-1,-17-6 0,17 6 0,-19-2 0,19 2-1,-17 4 0,17-4 1,-21 7-1,21-7 0,-22 15 0,22-15 0,-25 23-1,25-23 1,-24 30 0,9-13 0,3 2 0,-1-2-1,2 4 1,-1-4-1,3 3 1,3 1-1,1 2 0,1 1 0,4 1 0,2-1 0,2 3 0,-1-3 0,5 1-1,-1-2 1,3-5 0,-1 3-1,-9-21 0,17 27 1,-17-27-1,17 13 1,-17-13-1,17-2 0,-17 2 1,17-15-1,-17 15 0,23-27 0,-23 27 1,23-30-1,-12 13 0,-2-2 0,1 2 0,-1-1 1,-3-1-1,1 2 0,-1 0 0,-2-2 1,-2 2-1,0 0 0,-2 17 0,0-32 1,0 32-1,0-28 0,0 28 1,0-27-1,0 27 0,0-24 1,0 24-1,1-21 1,-1 21-1,-1-17 1,1 17 0,0 0 0,0 0-1,-2-19 1,2 19 0,0 0-1,0 0 1,0 0-1,0 0 1,0 0-1,0 0 0,0 0 0,0 0 0,0 19 0,0-19 0,7 26 1,1-7-1,-1 4 0,5 3 0,3 2 0,-2 3 1,4 3-1,0 3 0,-2 1 1,0 4 0,0 1-1,-2 2 1,-3-3-1,-3 1 1,-1 1 0,-4-3-1,0 1 0,-4-9 1,-4 0-1,-1-5 1,-3-4-1,-1-1 1,-2-4-1,13-19 1,-29 26-1,29-26 1,-32 17-1,15-13 0,0 0 0,17-4 1,-30 4-1,30-4 0,-28-2 0,28 2 0,-23-8 0,23 8-1,-17-9-2,17 9-6,-7-27-13,7 8-11,2-5 1,7-6-1,1-8 0</inkml:trace>
          <inkml:trace contextRef="#ctx0" brushRef="#br0" timeOffset="1050">887-75 27,'0'0'21,"0"0"2,0 0 3,-14-20-5,14 20-2,0 0-2,-24-23-3,24 23-2,-21-11-2,21 11-2,-30-2-2,30 2-1,-36 7-1,19 5-1,-4-1 0,3 6-1,-3 4 0,2 3 0,0 6-1,2 4 1,0 4-1,2 2 0,2 3 0,0 2 0,5-1-1,4-3 1,4-3 0,2-4 0,8-6-1,3-5 1,2-6-1,4-6 1,1-5-1,5-4 1,0-6-1,1-4 1,-2-5-1,3-2 0,-4-6 0,-1-3 1,-3-4-1,-2-3 0,-2-3 0,-2-1 0,-3-3 1,-1 2-1,-3-2 0,-2 2 0,-3 2 1,-1 4-1,-1 0 0,-3 4 1,0 1-1,0 6 1,1 2-1,3 17 1,-8-26-1,8 26 1,0 0 0,-8-21-1,8 21 1,0 0 0,0 0-1,-1 23 1,2-2-1,3 5 0,0 8 1,2 9-1,1 6 1,1 4 0,-1 4 1,3 1-2,1-3 0,0-6 0,1-4 0,5-7 0,1-8 0,3-3 0,0-12 0,2-8 0,1-3 0,-1-8 0,-2-3 0,-4-5 0,0-1-2,-8-11-8,6 3-20,-7-2-6,-5-5 0,-1-4-1,0-6 0</inkml:trace>
          <inkml:trace contextRef="#ctx0" brushRef="#br0" timeOffset="2111">1202-469 29,'0'0'22,"5"-21"4,-5 21 2,-2-22-4,2 22-2,-1-17-3,1 17-4,0 0-3,0 0-3,0 0-2,-4 17-2,0 0-1,4 7 0,-2 3 0,2 8 0,0 3-1,2 6 1,0 1-1,0 6 0,0 2-1,1 5 1,1 2-2,-2 1 1,2-1-2,0 1 0,-1-9 0,3 1 0,0-7 0,-1-5 0,3-7 0,-2-4 0,-1-5 0,1-5 0,-6-20 0,9 27 0,-9-27 0,0 0 0,2 19 0,-2-19 0,0 0 0,0 0 0,-21 3 0,21-3-14,-18-7-22,18 7-2,-23-4 2,23 4-1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9160-8D27-4F5F-B327-19C62F21A4B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6612-9A37-4C88-A0DD-4BD1F7EF9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33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9160-8D27-4F5F-B327-19C62F21A4B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6612-9A37-4C88-A0DD-4BD1F7EF9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05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9160-8D27-4F5F-B327-19C62F21A4B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6612-9A37-4C88-A0DD-4BD1F7EF9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36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9160-8D27-4F5F-B327-19C62F21A4B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6612-9A37-4C88-A0DD-4BD1F7EF9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2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9160-8D27-4F5F-B327-19C62F21A4B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6612-9A37-4C88-A0DD-4BD1F7EF9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7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9160-8D27-4F5F-B327-19C62F21A4B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6612-9A37-4C88-A0DD-4BD1F7EF9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9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9160-8D27-4F5F-B327-19C62F21A4B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6612-9A37-4C88-A0DD-4BD1F7EF9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1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9160-8D27-4F5F-B327-19C62F21A4B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6612-9A37-4C88-A0DD-4BD1F7EF9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0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9160-8D27-4F5F-B327-19C62F21A4B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6612-9A37-4C88-A0DD-4BD1F7EF9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1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9160-8D27-4F5F-B327-19C62F21A4B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6612-9A37-4C88-A0DD-4BD1F7EF9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36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9160-8D27-4F5F-B327-19C62F21A4B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6612-9A37-4C88-A0DD-4BD1F7EF9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7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BE54F"/>
            </a:gs>
            <a:gs pos="50000">
              <a:srgbClr val="ECEC34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29160-8D27-4F5F-B327-19C62F21A4B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26612-9A37-4C88-A0DD-4BD1F7EF9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0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m/url?sa=i&amp;rct=j&amp;q=&amp;esrc=s&amp;frm=1&amp;source=images&amp;cd=&amp;cad=rja&amp;docid=tItGWxY6-gYf7M&amp;tbnid=VEfi924Uv69mCM:&amp;ved=0CAUQjRw&amp;url=http://www.stylishwants.com/2012/12/11/cocktail-bar-spoon/&amp;ei=BklvUaawOYT64AOTvoDwCg&amp;bvm=bv.45368065,d.dmg&amp;psig=AFQjCNG2soEgIC_OtTwNQYSFiEo2-G2WnA&amp;ust=136633408176608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27.e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3.xml"/><Relationship Id="rId5" Type="http://schemas.openxmlformats.org/officeDocument/2006/relationships/image" Target="../media/image26.emf"/><Relationship Id="rId4" Type="http://schemas.openxmlformats.org/officeDocument/2006/relationships/customXml" Target="../ink/ink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13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6.emf"/><Relationship Id="rId12" Type="http://schemas.openxmlformats.org/officeDocument/2006/relationships/customXml" Target="../ink/ink7.xml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0" Type="http://schemas.openxmlformats.org/officeDocument/2006/relationships/customXml" Target="../ink/ink6.xml"/><Relationship Id="rId4" Type="http://schemas.openxmlformats.org/officeDocument/2006/relationships/customXml" Target="../ink/ink3.xml"/><Relationship Id="rId9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0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.xml"/><Relationship Id="rId5" Type="http://schemas.openxmlformats.org/officeDocument/2006/relationships/image" Target="../media/image12.emf"/><Relationship Id="rId4" Type="http://schemas.openxmlformats.org/officeDocument/2006/relationships/customXml" Target="../ink/ink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customXml" Target="../ink/ink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wmf"/><Relationship Id="rId4" Type="http://schemas.openxmlformats.org/officeDocument/2006/relationships/image" Target="../media/image1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2887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b="1" dirty="0" smtClean="0">
                <a:latin typeface="Harrington" pitchFamily="82" charset="0"/>
              </a:rPr>
              <a:t>Clay Mask Recipe</a:t>
            </a:r>
            <a:endParaRPr lang="en-US" sz="8000" b="1" dirty="0">
              <a:latin typeface="Harringto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Book Antiqua" pitchFamily="18" charset="0"/>
                <a:ea typeface="FangSong" pitchFamily="49" charset="-122"/>
              </a:rPr>
              <a:t>By: Taylor Brewer, Molly Baker, Deniera Carter, and </a:t>
            </a:r>
            <a:r>
              <a:rPr lang="en-US" dirty="0" err="1" smtClean="0">
                <a:solidFill>
                  <a:srgbClr val="002060"/>
                </a:solidFill>
                <a:latin typeface="Book Antiqua" pitchFamily="18" charset="0"/>
                <a:ea typeface="FangSong" pitchFamily="49" charset="-122"/>
              </a:rPr>
              <a:t>Najah</a:t>
            </a:r>
            <a:r>
              <a:rPr lang="en-US" dirty="0" smtClean="0">
                <a:solidFill>
                  <a:srgbClr val="002060"/>
                </a:solidFill>
                <a:latin typeface="Book Antiqua" pitchFamily="18" charset="0"/>
                <a:ea typeface="FangSong" pitchFamily="49" charset="-122"/>
              </a:rPr>
              <a:t> Soudan</a:t>
            </a:r>
            <a:endParaRPr lang="en-US" dirty="0">
              <a:solidFill>
                <a:srgbClr val="002060"/>
              </a:solidFill>
              <a:latin typeface="Book Antiqua" pitchFamily="18" charset="0"/>
              <a:ea typeface="FangSong" pitchFamily="49" charset="-122"/>
            </a:endParaRPr>
          </a:p>
        </p:txBody>
      </p:sp>
      <p:pic>
        <p:nvPicPr>
          <p:cNvPr id="6146" name="Picture 2" descr="C:\Users\brewerta\AppData\Local\Microsoft\Windows\Temporary Internet Files\Content.IE5\YI07EVYC\MC9002975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2928041" cy="1875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brewerta\AppData\Local\Microsoft\Windows\Temporary Internet Files\Content.IE5\3DYSTGQ6\MP900446467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451" y="289864"/>
            <a:ext cx="37719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94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24936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Harrington" pitchFamily="82" charset="0"/>
              </a:rPr>
              <a:t>Necessities because of the Shape</a:t>
            </a:r>
            <a:endParaRPr lang="en-US" b="1" dirty="0"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Need to come with an approximate 18 cm spoon (same material as container, possibly hard plastic)</a:t>
            </a:r>
            <a:endParaRPr lang="en-US" dirty="0">
              <a:latin typeface="Book Antiqua" pitchFamily="18" charset="0"/>
            </a:endParaRPr>
          </a:p>
        </p:txBody>
      </p:sp>
      <p:pic>
        <p:nvPicPr>
          <p:cNvPr id="4098" name="Picture 2" descr="http://www.gq.com/images/cars-and-gear/2012/12/bar-upgrade/bar-stirrer-gq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920" y="3200147"/>
            <a:ext cx="5330734" cy="3683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719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LOGO</a:t>
            </a:r>
            <a:endParaRPr lang="en-US" b="1" dirty="0">
              <a:latin typeface="Harrington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3276600"/>
            <a:ext cx="6300909" cy="2133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C:\Users\brewerta\AppData\Local\Microsoft\Windows\Temporary Internet Files\Content.IE5\5BJEBIVR\MC90033127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700536"/>
            <a:ext cx="1818238" cy="1345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brewerta\AppData\Local\Microsoft\Windows\Temporary Internet Files\Content.IE5\E4MLVN1Y\MP900448460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752380"/>
            <a:ext cx="1773061" cy="1182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4092069" y="3597891"/>
              <a:ext cx="1287000" cy="15512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71549" y="3577011"/>
                <a:ext cx="1317240" cy="159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k 7"/>
              <p14:cNvContentPartPr/>
              <p14:nvPr/>
            </p14:nvContentPartPr>
            <p14:xfrm>
              <a:off x="7759389" y="4402131"/>
              <a:ext cx="65520" cy="2664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747509" y="4390251"/>
                <a:ext cx="89280" cy="50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879682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Work Cited Page</a:t>
            </a:r>
            <a:endParaRPr lang="en-US" b="1" dirty="0"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All Pictures from Clip Art on Power Point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7954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latin typeface="Harrington" pitchFamily="82" charset="0"/>
              </a:rPr>
              <a:t>THANK YOU!</a:t>
            </a:r>
            <a:endParaRPr lang="en-US" sz="5400" b="1" dirty="0">
              <a:latin typeface="Harrington" pitchFamily="82" charset="0"/>
            </a:endParaRPr>
          </a:p>
        </p:txBody>
      </p:sp>
      <p:pic>
        <p:nvPicPr>
          <p:cNvPr id="5122" name="Picture 2" descr="C:\Users\brewerta\AppData\Local\Microsoft\Windows\Temporary Internet Files\Content.IE5\YI07EVYC\MC9002975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352800"/>
            <a:ext cx="3522980" cy="2256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59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The </a:t>
            </a:r>
            <a:r>
              <a:rPr lang="en-US" b="1" dirty="0">
                <a:latin typeface="Harrington" pitchFamily="82" charset="0"/>
              </a:rPr>
              <a:t>A</a:t>
            </a:r>
            <a:r>
              <a:rPr lang="en-US" b="1" dirty="0" smtClean="0">
                <a:latin typeface="Harrington" pitchFamily="82" charset="0"/>
              </a:rPr>
              <a:t>ir Inside </a:t>
            </a:r>
            <a:endParaRPr lang="en-US" b="1" dirty="0"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About 28.5% of the volume inside of the container is air. The air cushions the container so it doesn’t explode. </a:t>
            </a:r>
          </a:p>
          <a:p>
            <a:endParaRPr lang="en-US" dirty="0" smtClean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Math:</a:t>
            </a:r>
          </a:p>
          <a:p>
            <a:pPr marL="0" indent="0">
              <a:buNone/>
            </a:pPr>
            <a:r>
              <a:rPr lang="en-US" dirty="0" smtClean="0">
                <a:latin typeface="Book Antiqua" pitchFamily="18" charset="0"/>
              </a:rPr>
              <a:t>2/7=.285714</a:t>
            </a:r>
          </a:p>
          <a:p>
            <a:pPr marL="0" indent="0">
              <a:buNone/>
            </a:pPr>
            <a:r>
              <a:rPr lang="en-US" dirty="0" smtClean="0">
                <a:latin typeface="Book Antiqua" pitchFamily="18" charset="0"/>
              </a:rPr>
              <a:t>. 285714*100= 28.57%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0" y="3962400"/>
            <a:ext cx="15240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3048000"/>
            <a:ext cx="15240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37960" y="326898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Air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9551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Sketch #1</a:t>
            </a:r>
            <a:endParaRPr lang="en-US" b="1" dirty="0"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Radius= 1.969 cm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438400" y="2743200"/>
            <a:ext cx="3886200" cy="3429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381500" y="4457700"/>
            <a:ext cx="19431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Flowchart: Connector 6"/>
          <p:cNvSpPr/>
          <p:nvPr/>
        </p:nvSpPr>
        <p:spPr>
          <a:xfrm>
            <a:off x="4286250" y="4343400"/>
            <a:ext cx="190500" cy="22860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/>
              <p14:cNvContentPartPr/>
              <p14:nvPr/>
            </p14:nvContentPartPr>
            <p14:xfrm>
              <a:off x="4710189" y="3977331"/>
              <a:ext cx="1864080" cy="38376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93989" y="3960411"/>
                <a:ext cx="1897920" cy="42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508470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Sketch #2</a:t>
            </a:r>
            <a:endParaRPr lang="en-US" b="1" dirty="0"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71800" y="1828800"/>
            <a:ext cx="2438400" cy="45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5595069" y="1911651"/>
              <a:ext cx="801720" cy="399564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79229" y="1906611"/>
                <a:ext cx="838440" cy="402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/>
              <p14:cNvContentPartPr/>
              <p14:nvPr/>
            </p14:nvContentPartPr>
            <p14:xfrm>
              <a:off x="6367629" y="3206931"/>
              <a:ext cx="1158120" cy="130536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56829" y="3186051"/>
                <a:ext cx="1189800" cy="134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2" name="Ink 21"/>
              <p14:cNvContentPartPr/>
              <p14:nvPr/>
            </p14:nvContentPartPr>
            <p14:xfrm>
              <a:off x="6904389" y="4217451"/>
              <a:ext cx="1378080" cy="97416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892869" y="4205931"/>
                <a:ext cx="1410480" cy="100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5" name="Ink 24"/>
              <p14:cNvContentPartPr/>
              <p14:nvPr/>
            </p14:nvContentPartPr>
            <p14:xfrm>
              <a:off x="2973189" y="5521731"/>
              <a:ext cx="2435760" cy="49644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960229" y="5512371"/>
                <a:ext cx="2469600" cy="52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0" name="Ink 39"/>
              <p14:cNvContentPartPr/>
              <p14:nvPr/>
            </p14:nvContentPartPr>
            <p14:xfrm>
              <a:off x="499269" y="2562171"/>
              <a:ext cx="2525760" cy="1694160"/>
            </p14:xfrm>
          </p:contentPart>
        </mc:Choice>
        <mc:Fallback xmlns="">
          <p:pic>
            <p:nvPicPr>
              <p:cNvPr id="40" name="Ink 39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79469" y="2548131"/>
                <a:ext cx="2556360" cy="172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1" name="Ink 40"/>
              <p14:cNvContentPartPr/>
              <p14:nvPr/>
            </p14:nvContentPartPr>
            <p14:xfrm>
              <a:off x="1660989" y="3889851"/>
              <a:ext cx="1824840" cy="2034360"/>
            </p14:xfrm>
          </p:contentPart>
        </mc:Choice>
        <mc:Fallback xmlns="">
          <p:pic>
            <p:nvPicPr>
              <p:cNvPr id="41" name="Ink 40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640109" y="3868971"/>
                <a:ext cx="1859760" cy="207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44387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It Needs to Hold 7 Ounces</a:t>
            </a:r>
            <a:endParaRPr lang="en-US" b="1" dirty="0"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Converting 7 ounces to milliliters: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3" y="2340429"/>
            <a:ext cx="6343650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\\rediscsi\brewerta$\Pictures\TPhoto_0003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43" t="5858" r="42285" b="12429"/>
          <a:stretch/>
        </p:blipFill>
        <p:spPr bwMode="auto">
          <a:xfrm>
            <a:off x="6858000" y="2267073"/>
            <a:ext cx="1985555" cy="3735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/>
              <p14:cNvContentPartPr/>
              <p14:nvPr/>
            </p14:nvContentPartPr>
            <p14:xfrm>
              <a:off x="3703269" y="6003051"/>
              <a:ext cx="230400" cy="23184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87789" y="5983971"/>
                <a:ext cx="266400" cy="26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/>
              <p14:cNvContentPartPr/>
              <p14:nvPr/>
            </p14:nvContentPartPr>
            <p14:xfrm>
              <a:off x="5970371" y="3856047"/>
              <a:ext cx="459720" cy="5151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958491" y="3843447"/>
                <a:ext cx="486360" cy="54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167295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Finding Radius with Fixed Height</a:t>
            </a:r>
            <a:endParaRPr lang="en-US" b="1" dirty="0"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Picked Height: 17 cm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940" y="2246095"/>
            <a:ext cx="4800600" cy="411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\\rediscsi\brewerta$\Pictures\TPhoto_0003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28" t="28715" r="37786" b="18428"/>
          <a:stretch/>
        </p:blipFill>
        <p:spPr bwMode="auto">
          <a:xfrm>
            <a:off x="6180909" y="2732314"/>
            <a:ext cx="2364377" cy="2416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4445949" y="5833491"/>
              <a:ext cx="293040" cy="2610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28669" y="5818371"/>
                <a:ext cx="322560" cy="29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733519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95" y="6096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Finding Circumference</a:t>
            </a:r>
            <a:endParaRPr lang="en-US" b="1" dirty="0"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590800"/>
            <a:ext cx="5613991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4001709" y="4585371"/>
              <a:ext cx="415800" cy="29268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84429" y="4564491"/>
                <a:ext cx="446400" cy="326520"/>
              </a:xfrm>
              <a:prstGeom prst="rect">
                <a:avLst/>
              </a:prstGeom>
            </p:spPr>
          </p:pic>
        </mc:Fallback>
      </mc:AlternateContent>
      <p:pic>
        <p:nvPicPr>
          <p:cNvPr id="3075" name="Picture 3" descr="C:\Users\brewerta\AppData\Local\Microsoft\Windows\Temporary Internet Files\Content.IE5\5BJEBIVR\MC90032524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8346">
            <a:off x="7111531" y="5548489"/>
            <a:ext cx="1817827" cy="121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brewerta\AppData\Local\Microsoft\Windows\Temporary Internet Files\Content.IE5\YI07EVYC\MM900185586[1]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279106"/>
            <a:ext cx="2281238" cy="228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37455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Possible Materials</a:t>
            </a:r>
            <a:endParaRPr lang="en-US" b="1" dirty="0"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A pop off hard plastic lid </a:t>
            </a:r>
          </a:p>
          <a:p>
            <a:r>
              <a:rPr lang="en-US" dirty="0" smtClean="0">
                <a:latin typeface="Book Antiqua" pitchFamily="18" charset="0"/>
              </a:rPr>
              <a:t>Hard Plastic:	</a:t>
            </a:r>
          </a:p>
          <a:p>
            <a:pPr lvl="1"/>
            <a:r>
              <a:rPr lang="en-US" dirty="0" smtClean="0">
                <a:latin typeface="Book Antiqua" pitchFamily="18" charset="0"/>
              </a:rPr>
              <a:t>It would be durable</a:t>
            </a:r>
          </a:p>
          <a:p>
            <a:pPr lvl="1"/>
            <a:r>
              <a:rPr lang="en-US" dirty="0" smtClean="0">
                <a:latin typeface="Book Antiqua" pitchFamily="18" charset="0"/>
              </a:rPr>
              <a:t>It is a typical material used for clay masks</a:t>
            </a:r>
          </a:p>
          <a:p>
            <a:pPr lvl="1"/>
            <a:r>
              <a:rPr lang="en-US" dirty="0" smtClean="0">
                <a:latin typeface="Book Antiqua" pitchFamily="18" charset="0"/>
              </a:rPr>
              <a:t>It would easy to get the clay mask out of</a:t>
            </a:r>
          </a:p>
          <a:p>
            <a:pPr lvl="1"/>
            <a:r>
              <a:rPr lang="en-US" dirty="0" smtClean="0">
                <a:latin typeface="Book Antiqua" pitchFamily="18" charset="0"/>
              </a:rPr>
              <a:t>Cost </a:t>
            </a:r>
          </a:p>
          <a:p>
            <a:pPr lvl="1"/>
            <a:r>
              <a:rPr lang="en-US" dirty="0" smtClean="0">
                <a:latin typeface="Book Antiqua" pitchFamily="18" charset="0"/>
              </a:rPr>
              <a:t>Recyclable </a:t>
            </a:r>
          </a:p>
        </p:txBody>
      </p:sp>
      <p:pic>
        <p:nvPicPr>
          <p:cNvPr id="7170" name="Picture 2" descr="C:\Users\brewerta\AppData\Local\Microsoft\Windows\Temporary Internet Files\Content.IE5\YI07EVYC\MC9000301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57" y="1524000"/>
            <a:ext cx="1827886" cy="168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brewerta\AppData\Local\Microsoft\Windows\Temporary Internet Files\Content.IE5\YI07EVYC\MP900175439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837" y="4572000"/>
            <a:ext cx="30861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44837" y="4248834"/>
            <a:ext cx="2761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Also made out of hard plastic: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4455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arrington" pitchFamily="82" charset="0"/>
              </a:rPr>
              <a:t>The Choosing Reasons</a:t>
            </a:r>
            <a:endParaRPr lang="en-US" b="1" dirty="0"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This shape was originally an accident</a:t>
            </a:r>
          </a:p>
          <a:p>
            <a:r>
              <a:rPr lang="en-US" dirty="0" smtClean="0">
                <a:latin typeface="Book Antiqua" pitchFamily="18" charset="0"/>
              </a:rPr>
              <a:t>However it is good because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it is</a:t>
            </a:r>
          </a:p>
          <a:p>
            <a:pPr lvl="1"/>
            <a:r>
              <a:rPr lang="en-US" dirty="0" smtClean="0">
                <a:latin typeface="Book Antiqua" pitchFamily="18" charset="0"/>
              </a:rPr>
              <a:t>Unique </a:t>
            </a:r>
          </a:p>
          <a:p>
            <a:pPr lvl="1"/>
            <a:r>
              <a:rPr lang="en-US" dirty="0" smtClean="0">
                <a:latin typeface="Book Antiqua" pitchFamily="18" charset="0"/>
              </a:rPr>
              <a:t>Appealing to the buyers</a:t>
            </a:r>
          </a:p>
          <a:p>
            <a:pPr lvl="1"/>
            <a:r>
              <a:rPr lang="en-US" dirty="0" smtClean="0">
                <a:latin typeface="Book Antiqua" pitchFamily="18" charset="0"/>
              </a:rPr>
              <a:t>Different</a:t>
            </a:r>
          </a:p>
          <a:p>
            <a:pPr lvl="1"/>
            <a:r>
              <a:rPr lang="en-US" dirty="0" smtClean="0">
                <a:latin typeface="Book Antiqua" pitchFamily="18" charset="0"/>
              </a:rPr>
              <a:t>Modern</a:t>
            </a:r>
          </a:p>
          <a:p>
            <a:pPr lvl="1"/>
            <a:r>
              <a:rPr lang="en-US" dirty="0" smtClean="0">
                <a:latin typeface="Book Antiqua" pitchFamily="18" charset="0"/>
              </a:rPr>
              <a:t>More expensive looking</a:t>
            </a:r>
          </a:p>
          <a:p>
            <a:pPr lvl="1"/>
            <a:r>
              <a:rPr lang="en-US" dirty="0" smtClean="0">
                <a:latin typeface="Book Antiqua" pitchFamily="18" charset="0"/>
              </a:rPr>
              <a:t>Relative easy to access the clay inside</a:t>
            </a:r>
          </a:p>
        </p:txBody>
      </p:sp>
      <p:pic>
        <p:nvPicPr>
          <p:cNvPr id="4" name="Picture 3" descr="\\rediscsi\brewerta$\Pictures\TPhoto_0003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43" t="5858" r="42285" b="12429"/>
          <a:stretch/>
        </p:blipFill>
        <p:spPr bwMode="auto">
          <a:xfrm rot="10800000">
            <a:off x="7086600" y="2057399"/>
            <a:ext cx="1828800" cy="344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9" y="0"/>
            <a:ext cx="1780337" cy="178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7165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3102</TotalTime>
  <Words>178</Words>
  <Application>Microsoft Office PowerPoint</Application>
  <PresentationFormat>On-screen Show (4:3)</PresentationFormat>
  <Paragraphs>41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FangSong</vt:lpstr>
      <vt:lpstr>Arial</vt:lpstr>
      <vt:lpstr>Book Antiqua</vt:lpstr>
      <vt:lpstr>Calibri</vt:lpstr>
      <vt:lpstr>Harrington</vt:lpstr>
      <vt:lpstr>Office Theme</vt:lpstr>
      <vt:lpstr>Clay Mask Recipe</vt:lpstr>
      <vt:lpstr>The Air Inside </vt:lpstr>
      <vt:lpstr>Sketch #1</vt:lpstr>
      <vt:lpstr>Sketch #2</vt:lpstr>
      <vt:lpstr>It Needs to Hold 7 Ounces</vt:lpstr>
      <vt:lpstr>Finding Radius with Fixed Height</vt:lpstr>
      <vt:lpstr>Finding Circumference</vt:lpstr>
      <vt:lpstr>Possible Materials</vt:lpstr>
      <vt:lpstr>The Choosing Reasons</vt:lpstr>
      <vt:lpstr>Necessities because of the Shape</vt:lpstr>
      <vt:lpstr>LOGO</vt:lpstr>
      <vt:lpstr>Work Cited Page</vt:lpstr>
      <vt:lpstr>PowerPoint Presentation</vt:lpstr>
    </vt:vector>
  </TitlesOfParts>
  <Company>RPCS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Clean</dc:title>
  <dc:creator>Brewer, Taylor</dc:creator>
  <cp:lastModifiedBy>Brewer, Taylor</cp:lastModifiedBy>
  <cp:revision>14</cp:revision>
  <dcterms:created xsi:type="dcterms:W3CDTF">2013-04-16T01:23:10Z</dcterms:created>
  <dcterms:modified xsi:type="dcterms:W3CDTF">2014-11-17T16:20:55Z</dcterms:modified>
</cp:coreProperties>
</file>