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1" r:id="rId4"/>
    <p:sldId id="283" r:id="rId5"/>
    <p:sldId id="258" r:id="rId6"/>
    <p:sldId id="272" r:id="rId7"/>
    <p:sldId id="260" r:id="rId8"/>
    <p:sldId id="280" r:id="rId9"/>
    <p:sldId id="276" r:id="rId10"/>
    <p:sldId id="259" r:id="rId11"/>
    <p:sldId id="282" r:id="rId12"/>
    <p:sldId id="277" r:id="rId13"/>
    <p:sldId id="278" r:id="rId14"/>
    <p:sldId id="261" r:id="rId15"/>
    <p:sldId id="279" r:id="rId16"/>
    <p:sldId id="274" r:id="rId17"/>
    <p:sldId id="262" r:id="rId18"/>
    <p:sldId id="275" r:id="rId19"/>
    <p:sldId id="284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7A28F7-93A8-4176-B86B-34F46AF08B79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95AB54-D6FF-4134-B354-DBDE551A86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Extracting Aluminum from a Sandwich Wrapper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Taylor Brewer and Blaire Miran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7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Results- Water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6285"/>
              </p:ext>
            </p:extLst>
          </p:nvPr>
        </p:nvGraphicFramePr>
        <p:xfrm>
          <a:off x="457200" y="1600200"/>
          <a:ext cx="6858000" cy="479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862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Temperature</a:t>
                      </a:r>
                      <a:r>
                        <a:rPr lang="en-US" sz="2400" baseline="0" dirty="0" smtClean="0"/>
                        <a:t> of Water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Overall</a:t>
                      </a:r>
                      <a:r>
                        <a:rPr lang="en-US" sz="2400" baseline="0" dirty="0" smtClean="0"/>
                        <a:t> o</a:t>
                      </a:r>
                      <a:r>
                        <a:rPr lang="en-US" sz="2400" dirty="0" smtClean="0"/>
                        <a:t>bservations</a:t>
                      </a:r>
                      <a:r>
                        <a:rPr lang="en-US" sz="2400" baseline="0" dirty="0" smtClean="0"/>
                        <a:t> after pealing </a:t>
                      </a:r>
                      <a:endParaRPr lang="en-US" sz="2400" dirty="0"/>
                    </a:p>
                  </a:txBody>
                  <a:tcPr/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55°C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Paper rips off easiest, the paper rips</a:t>
                      </a:r>
                      <a:r>
                        <a:rPr lang="en-US" sz="2400" baseline="0" dirty="0" smtClean="0"/>
                        <a:t> into pieces </a:t>
                      </a:r>
                      <a:endParaRPr lang="en-US" sz="2400" dirty="0"/>
                    </a:p>
                  </a:txBody>
                  <a:tcPr/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25°C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Middle level of difficulty,</a:t>
                      </a:r>
                      <a:r>
                        <a:rPr lang="en-US" sz="2400" baseline="0" dirty="0" smtClean="0"/>
                        <a:t> paper didn’t rip much</a:t>
                      </a:r>
                      <a:endParaRPr lang="en-US" sz="2400" dirty="0"/>
                    </a:p>
                  </a:txBody>
                  <a:tcPr/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15°C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Peel</a:t>
                      </a:r>
                      <a:r>
                        <a:rPr lang="en-US" sz="2400" baseline="0" dirty="0" smtClean="0"/>
                        <a:t>s the hardest, paper ripped sometimes from trying to peel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1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01"/>
          <a:stretch/>
        </p:blipFill>
        <p:spPr bwMode="auto">
          <a:xfrm>
            <a:off x="1828800" y="258536"/>
            <a:ext cx="4038600" cy="233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61222"/>
            <a:ext cx="4038600" cy="302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Trial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6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Started soaking the foil for 1 minute, but realized this was not enough time to make a difference on the wrapper</a:t>
            </a:r>
          </a:p>
          <a:p>
            <a:r>
              <a:rPr lang="en-US" sz="3200" dirty="0" smtClean="0"/>
              <a:t>The cold actually had the opposite affect than what the water was predicted to 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14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Preheat oven to 320°F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Cut one small 2” by 2” piece of wrapper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Place wrapper piece on a baking pan and place in the oven.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Keep in the oven for 10 minutes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Record any changes to the wrapper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91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 heating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703947"/>
              </p:ext>
            </p:extLst>
          </p:nvPr>
        </p:nvGraphicFramePr>
        <p:xfrm>
          <a:off x="457200" y="1609725"/>
          <a:ext cx="7772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Temperature</a:t>
                      </a:r>
                      <a:r>
                        <a:rPr lang="en-US" sz="2400" baseline="0" dirty="0" smtClean="0"/>
                        <a:t> of Oven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Time</a:t>
                      </a:r>
                      <a:r>
                        <a:rPr lang="en-US" sz="2400" baseline="0" dirty="0" smtClean="0"/>
                        <a:t> in the Oven</a:t>
                      </a:r>
                      <a:endParaRPr lang="en-US" sz="2400" dirty="0" smtClean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Observations</a:t>
                      </a:r>
                      <a:r>
                        <a:rPr lang="en-US" sz="2400" baseline="0" dirty="0" smtClean="0"/>
                        <a:t> after Heating 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Observations</a:t>
                      </a:r>
                      <a:r>
                        <a:rPr lang="en-US" sz="2400" baseline="0" dirty="0" smtClean="0"/>
                        <a:t> after peeling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 of results</a:t>
                      </a:r>
                      <a:endParaRPr lang="en-US" sz="2400" dirty="0"/>
                    </a:p>
                  </a:txBody>
                  <a:tcPr marL="80434" marR="8043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320 degrees</a:t>
                      </a:r>
                      <a:r>
                        <a:rPr lang="en-US" sz="2400" baseline="0" dirty="0" smtClean="0"/>
                        <a:t> F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r>
                        <a:rPr lang="en-US" sz="2400" baseline="0" dirty="0" smtClean="0"/>
                        <a:t> minutes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visible changes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Same as when</a:t>
                      </a:r>
                      <a:r>
                        <a:rPr lang="en-US" sz="2400" baseline="0" dirty="0" smtClean="0"/>
                        <a:t> dry </a:t>
                      </a:r>
                      <a:endParaRPr lang="en-US" sz="2400" dirty="0"/>
                    </a:p>
                  </a:txBody>
                  <a:tcPr marL="80434" marR="80434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80434" marR="80434"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661652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43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If we had had more time, we would have tried different oven temperatures to try and change the wrapper in some way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9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Paper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Cut three 2” by 2” pieces of the sandwich wrapper </a:t>
            </a:r>
          </a:p>
          <a:p>
            <a:pPr marL="0" indent="0">
              <a:buNone/>
            </a:pPr>
            <a:r>
              <a:rPr lang="en-US" sz="3200" dirty="0" smtClean="0"/>
              <a:t>2. With a medium force, manually rub in a circular motion one piece of the wrapper on the 60 grade sand paper</a:t>
            </a:r>
          </a:p>
          <a:p>
            <a:pPr marL="0" indent="0">
              <a:buNone/>
            </a:pPr>
            <a:r>
              <a:rPr lang="en-US" sz="3200" dirty="0" smtClean="0"/>
              <a:t>3. Repeat step 2 twice more with separate pieces of the wrapper, once on a 100 grade and 220 grade sand paper</a:t>
            </a:r>
          </a:p>
        </p:txBody>
      </p:sp>
    </p:spTree>
    <p:extLst>
      <p:ext uri="{BB962C8B-B14F-4D97-AF65-F5344CB8AC3E}">
        <p14:creationId xmlns:p14="http://schemas.microsoft.com/office/powerpoint/2010/main" val="28438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en-US" dirty="0" smtClean="0"/>
              <a:t>Results- sanding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784458"/>
              </p:ext>
            </p:extLst>
          </p:nvPr>
        </p:nvGraphicFramePr>
        <p:xfrm>
          <a:off x="228600" y="653332"/>
          <a:ext cx="8305800" cy="570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of sandpaper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Observations</a:t>
                      </a:r>
                      <a:r>
                        <a:rPr lang="en-US" baseline="0" dirty="0" smtClean="0"/>
                        <a:t> after sanding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Photo of results</a:t>
                      </a:r>
                      <a:endParaRPr lang="en-US" dirty="0"/>
                    </a:p>
                  </a:txBody>
                  <a:tcPr/>
                </a:tc>
              </a:tr>
              <a:tr h="1520024"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Ripped completely in second swipe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Ripped</a:t>
                      </a:r>
                      <a:r>
                        <a:rPr lang="en-US" baseline="0" dirty="0" smtClean="0"/>
                        <a:t> completely in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swipe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Ripped completely in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swipe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6" t="25197" r="63989" b="15669"/>
          <a:stretch/>
        </p:blipFill>
        <p:spPr bwMode="auto">
          <a:xfrm>
            <a:off x="6579984" y="1524000"/>
            <a:ext cx="1031967" cy="138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9" t="23155" r="32180" b="20308"/>
          <a:stretch/>
        </p:blipFill>
        <p:spPr bwMode="auto">
          <a:xfrm>
            <a:off x="6525904" y="3200400"/>
            <a:ext cx="1004365" cy="132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1" t="26852" r="6349" b="19525"/>
          <a:stretch/>
        </p:blipFill>
        <p:spPr bwMode="auto">
          <a:xfrm>
            <a:off x="6320830" y="4724400"/>
            <a:ext cx="1070570" cy="149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400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higher the grade, the softer the sand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Modifications During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After the first round on the 60 grade sand paper, the wrapper ripped immediately, so we rubbed with less force for the following trials </a:t>
            </a:r>
          </a:p>
        </p:txBody>
      </p:sp>
    </p:spTree>
    <p:extLst>
      <p:ext uri="{BB962C8B-B14F-4D97-AF65-F5344CB8AC3E}">
        <p14:creationId xmlns:p14="http://schemas.microsoft.com/office/powerpoint/2010/main" val="4560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warm water test was the most successful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/>
              <a:t>Our problem was to extract the aluminum from a sandwich wrapper using a mechanical method (without chemicals)</a:t>
            </a:r>
          </a:p>
        </p:txBody>
      </p:sp>
    </p:spTree>
    <p:extLst>
      <p:ext uri="{BB962C8B-B14F-4D97-AF65-F5344CB8AC3E}">
        <p14:creationId xmlns:p14="http://schemas.microsoft.com/office/powerpoint/2010/main" val="110361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future, we want to look further into how the water temperature affects the ripping process </a:t>
            </a:r>
          </a:p>
          <a:p>
            <a:r>
              <a:rPr lang="en-US" dirty="0" smtClean="0"/>
              <a:t>Also, we could try and keep the heat in the foil for longer so we have a longer amount of time to peel the paper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/>
              <a:t>The wrapper </a:t>
            </a:r>
            <a:r>
              <a:rPr lang="en-US" sz="3200" dirty="0"/>
              <a:t>cannot be recycled when it is </a:t>
            </a:r>
            <a:r>
              <a:rPr lang="en-US" sz="3200" dirty="0" smtClean="0"/>
              <a:t>intact</a:t>
            </a:r>
            <a:endParaRPr lang="en-US" sz="3200" dirty="0"/>
          </a:p>
          <a:p>
            <a:pPr lvl="1"/>
            <a:r>
              <a:rPr lang="en-US" sz="2800" dirty="0" smtClean="0"/>
              <a:t>The wrapper includes other items</a:t>
            </a:r>
            <a:endParaRPr lang="en-US" sz="2800" dirty="0"/>
          </a:p>
          <a:p>
            <a:r>
              <a:rPr lang="en-US" sz="3200" dirty="0"/>
              <a:t>When the aluminum is separated from the paper, the aluminum can be recycled and made into another object, such as a beverage </a:t>
            </a:r>
            <a:r>
              <a:rPr lang="en-US" sz="3200" dirty="0" smtClean="0"/>
              <a:t>can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8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V=L*W*H</a:t>
            </a:r>
          </a:p>
          <a:p>
            <a:pPr lvl="1"/>
            <a:r>
              <a:rPr lang="en-US" dirty="0" smtClean="0"/>
              <a:t>Height is the unknown variable </a:t>
            </a:r>
          </a:p>
          <a:p>
            <a:pPr lvl="1"/>
            <a:r>
              <a:rPr lang="en-US" dirty="0" smtClean="0"/>
              <a:t>Length=14 inches (35.56 cm)</a:t>
            </a:r>
          </a:p>
          <a:p>
            <a:pPr lvl="1"/>
            <a:r>
              <a:rPr lang="en-US" dirty="0" smtClean="0"/>
              <a:t>Width-16 inches (40.64 cm)</a:t>
            </a:r>
          </a:p>
          <a:p>
            <a:pPr lvl="1"/>
            <a:r>
              <a:rPr lang="en-US" dirty="0" smtClean="0"/>
              <a:t>Need to find the volume to find the height </a:t>
            </a:r>
          </a:p>
          <a:p>
            <a:r>
              <a:rPr lang="en-US" dirty="0" smtClean="0"/>
              <a:t>Constant: 2.699g aluminum/ cubic cm</a:t>
            </a:r>
          </a:p>
          <a:p>
            <a:r>
              <a:rPr lang="en-US" dirty="0" smtClean="0"/>
              <a:t>found: 1.95 g of aluminum for each wrapper</a:t>
            </a:r>
          </a:p>
          <a:p>
            <a:pPr lvl="1"/>
            <a:r>
              <a:rPr lang="en-US" dirty="0" smtClean="0"/>
              <a:t>1.95g/2.699 (gm/cubic cm)= 0.722 cubic centimeter  </a:t>
            </a:r>
          </a:p>
          <a:p>
            <a:pPr lvl="2"/>
            <a:r>
              <a:rPr lang="en-US" dirty="0" smtClean="0"/>
              <a:t>Of a cubic centimeter: l=1cm, w=1cm, H=0.722cm</a:t>
            </a:r>
          </a:p>
          <a:p>
            <a:pPr lvl="2"/>
            <a:r>
              <a:rPr lang="en-US" dirty="0" smtClean="0"/>
              <a:t>0.722 cm³=35.56cm*40.64cm*H</a:t>
            </a:r>
          </a:p>
          <a:p>
            <a:pPr lvl="2"/>
            <a:r>
              <a:rPr lang="en-US" dirty="0" smtClean="0"/>
              <a:t>H=0.0004999 cm</a:t>
            </a:r>
          </a:p>
          <a:p>
            <a:r>
              <a:rPr lang="en-US" dirty="0" smtClean="0"/>
              <a:t>A sheet of an aluminum from one wrapper is one 2000</a:t>
            </a:r>
            <a:r>
              <a:rPr lang="en-US" baseline="30000" dirty="0" smtClean="0"/>
              <a:t>th</a:t>
            </a:r>
            <a:r>
              <a:rPr lang="en-US" dirty="0" smtClean="0"/>
              <a:t> of a cm (~1/5000 of an inch)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1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Four types of tests</a:t>
            </a:r>
          </a:p>
          <a:p>
            <a:pPr lvl="1"/>
            <a:r>
              <a:rPr lang="en-US" sz="2800" dirty="0" smtClean="0"/>
              <a:t>Pulling apart when its dry</a:t>
            </a:r>
          </a:p>
          <a:p>
            <a:pPr lvl="1"/>
            <a:r>
              <a:rPr lang="en-US" sz="2800" dirty="0"/>
              <a:t>Soaking in water then </a:t>
            </a:r>
            <a:r>
              <a:rPr lang="en-US" sz="2800" dirty="0" smtClean="0"/>
              <a:t>separating</a:t>
            </a:r>
          </a:p>
          <a:p>
            <a:pPr lvl="1"/>
            <a:r>
              <a:rPr lang="en-US" sz="2800" dirty="0"/>
              <a:t>Sanding the paper off with sand </a:t>
            </a:r>
            <a:r>
              <a:rPr lang="en-US" sz="2800" dirty="0" smtClean="0"/>
              <a:t>paper</a:t>
            </a:r>
          </a:p>
          <a:p>
            <a:pPr lvl="1"/>
            <a:r>
              <a:rPr lang="en-US" sz="2800" dirty="0" smtClean="0"/>
              <a:t>Heating in the oven then separating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Cut a sheet of sandwich wrapper in half and only test half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Take a corner of the cut sheet and attempt to peel the aluminum sheet off of the paper sheet slowly (try to remain a constant speed)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Results- Dry peeling </a:t>
            </a:r>
            <a:br>
              <a:rPr lang="en-US" dirty="0" smtClean="0"/>
            </a:br>
            <a:r>
              <a:rPr lang="en-US" dirty="0" smtClean="0"/>
              <a:t>(one trial)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123388"/>
              </p:ext>
            </p:extLst>
          </p:nvPr>
        </p:nvGraphicFramePr>
        <p:xfrm>
          <a:off x="152400" y="2514600"/>
          <a:ext cx="7772400" cy="375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37719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Observations</a:t>
                      </a:r>
                      <a:r>
                        <a:rPr lang="en-US" sz="2000" baseline="0" dirty="0" smtClean="0"/>
                        <a:t> after pealing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Photo of results</a:t>
                      </a:r>
                      <a:endParaRPr lang="en-US" sz="2000" dirty="0"/>
                    </a:p>
                  </a:txBody>
                  <a:tcPr/>
                </a:tc>
              </a:tr>
              <a:tr h="20193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Ripped off in small pieces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There was a residue of glue on the aluminum foil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Not very successful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345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69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We decided this was not an efficient way to extract the aluminum as it took a while to peel and there was glue residue left</a:t>
            </a:r>
          </a:p>
          <a:p>
            <a:r>
              <a:rPr lang="en-US" sz="3200" dirty="0" smtClean="0"/>
              <a:t>Decided to try and find ways to make the paper come off easier (water)</a:t>
            </a:r>
          </a:p>
          <a:p>
            <a:r>
              <a:rPr lang="en-US" sz="3200" dirty="0" smtClean="0"/>
              <a:t>We recognized that we needed to pull off at a slow, constant speed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81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43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Obtain three 200ml beakers and fill each with 100ml of water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Heat one up to 55 degrees Celsius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Leave room temperature water in one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Put 15 degrees Celsius water in the third (used controlled cold water from the sink</a:t>
            </a:r>
            <a:r>
              <a:rPr lang="en-US" sz="2000" dirty="0" smtClean="0"/>
              <a:t>)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Place a piece of wrapper in each of the three beakers and let each soak for 3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Take out each piece of wrapper and try to peel from each corner </a:t>
            </a:r>
          </a:p>
        </p:txBody>
      </p:sp>
    </p:spTree>
    <p:extLst>
      <p:ext uri="{BB962C8B-B14F-4D97-AF65-F5344CB8AC3E}">
        <p14:creationId xmlns:p14="http://schemas.microsoft.com/office/powerpoint/2010/main" val="19588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2045</TotalTime>
  <Words>767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Extracting Aluminum from a Sandwich Wrapper</vt:lpstr>
      <vt:lpstr>Our Goal</vt:lpstr>
      <vt:lpstr>Importance</vt:lpstr>
      <vt:lpstr>Potential Effect </vt:lpstr>
      <vt:lpstr>How We Tested</vt:lpstr>
      <vt:lpstr>Dry Testing</vt:lpstr>
      <vt:lpstr>Results- Dry peeling  (one trial) </vt:lpstr>
      <vt:lpstr>Modifications</vt:lpstr>
      <vt:lpstr>Water Test</vt:lpstr>
      <vt:lpstr>Results- Water</vt:lpstr>
      <vt:lpstr>PowerPoint Presentation</vt:lpstr>
      <vt:lpstr>Observations</vt:lpstr>
      <vt:lpstr>Heat Testing</vt:lpstr>
      <vt:lpstr>Results- heating</vt:lpstr>
      <vt:lpstr>Modifications</vt:lpstr>
      <vt:lpstr>Sand Paper Test</vt:lpstr>
      <vt:lpstr>Results- sanding </vt:lpstr>
      <vt:lpstr>Modifications During Testing</vt:lpstr>
      <vt:lpstr>Recommendation</vt:lpstr>
      <vt:lpstr>Future Work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Extracting Aluminum from a Sandwich Wrapper</dc:title>
  <dc:creator>Miran, Blaire</dc:creator>
  <cp:lastModifiedBy>Brewer, Taylor</cp:lastModifiedBy>
  <cp:revision>24</cp:revision>
  <dcterms:created xsi:type="dcterms:W3CDTF">2014-05-23T16:54:07Z</dcterms:created>
  <dcterms:modified xsi:type="dcterms:W3CDTF">2014-05-29T01:29:49Z</dcterms:modified>
</cp:coreProperties>
</file>