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8" r:id="rId5"/>
    <p:sldId id="259" r:id="rId6"/>
    <p:sldId id="262" r:id="rId7"/>
    <p:sldId id="265" r:id="rId8"/>
    <p:sldId id="263" r:id="rId9"/>
    <p:sldId id="269" r:id="rId10"/>
    <p:sldId id="270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642"/>
    <a:srgbClr val="00133A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76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5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09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59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69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5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1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7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2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71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686DAF4-31E3-4763-8B1E-1BB75D520ABB}" type="datetimeFigureOut">
              <a:rPr lang="en-US" smtClean="0"/>
              <a:t>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00F3F90-3235-413A-80AC-0705181E99B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35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x0Z6LplaMU" TargetMode="External"/><Relationship Id="rId3" Type="http://schemas.openxmlformats.org/officeDocument/2006/relationships/hyperlink" Target="http://dictionary.reference.com/browse/three-dimensional?s=t" TargetMode="External"/><Relationship Id="rId7" Type="http://schemas.openxmlformats.org/officeDocument/2006/relationships/hyperlink" Target="https://www.google.com/?gws_rd=ssl#q=3d+printer+definition" TargetMode="External"/><Relationship Id="rId2" Type="http://schemas.openxmlformats.org/officeDocument/2006/relationships/hyperlink" Target="http://www.mathsisfun.com/definitions/three-dimensional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ctionary.reference.com/browse/3D%20printer?s=t" TargetMode="External"/><Relationship Id="rId5" Type="http://schemas.openxmlformats.org/officeDocument/2006/relationships/hyperlink" Target="http://dictionary.reference.com/browse/printer?s=t" TargetMode="External"/><Relationship Id="rId4" Type="http://schemas.openxmlformats.org/officeDocument/2006/relationships/hyperlink" Target="https://www.google.com/?gws_rd=ssl#q=printer+definition" TargetMode="External"/><Relationship Id="rId9" Type="http://schemas.openxmlformats.org/officeDocument/2006/relationships/hyperlink" Target="http://www.clipconverter.cc/download/T5Qo-fcl/100054736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3D Object Capture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Ariel Egbunine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982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623853"/>
            <a:ext cx="9720072" cy="1499616"/>
          </a:xfrm>
        </p:spPr>
        <p:txBody>
          <a:bodyPr/>
          <a:lstStyle/>
          <a:p>
            <a:r>
              <a:rPr lang="en-US" dirty="0" smtClean="0"/>
              <a:t>Better Explanation</a:t>
            </a:r>
            <a:endParaRPr lang="en-US" dirty="0"/>
          </a:p>
        </p:txBody>
      </p:sp>
      <p:pic>
        <p:nvPicPr>
          <p:cNvPr id="4" name="123D Catch - Create your first proj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2761" end="1231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75739"/>
            <a:ext cx="12192000" cy="508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21" y="245150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Questions?!?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1554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564" y="27992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/>
              <a:t>Thank you!!!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52099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5465"/>
            <a:ext cx="10515600" cy="46314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Used to find what </a:t>
            </a:r>
            <a:r>
              <a:rPr lang="en-US" b="1" smtClean="0"/>
              <a:t>3D is/means.</a:t>
            </a:r>
            <a:endParaRPr lang="en-US" b="1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http://www.mathsisfun.com/definitions/three-dimensional.html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http://dictionary.reference.com/browse/three-dimensional?s=t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Used to find what a Printer is.</a:t>
            </a:r>
          </a:p>
          <a:p>
            <a:r>
              <a:rPr lang="en-US" dirty="0" smtClean="0">
                <a:hlinkClick r:id="rId4"/>
              </a:rPr>
              <a:t>https://www.google.com/?gws_rd=ssl#q=printer+definition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http://dictionary.reference.com/browse/printer?s=t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Used to find what a 3D Printer is.</a:t>
            </a:r>
          </a:p>
          <a:p>
            <a:r>
              <a:rPr lang="en-US" dirty="0" smtClean="0">
                <a:hlinkClick r:id="rId6"/>
              </a:rPr>
              <a:t>http://dictionary.reference.com/browse/3D%20printer?s=t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https://www.google.com/?gws_rd=ssl#q=3d+printer+definition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Used to find how a 3D Printer works.</a:t>
            </a:r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www.youtube.com/watch?v=Vx0Z6LplaMU</a:t>
            </a:r>
            <a:endParaRPr lang="en-US" dirty="0" smtClean="0"/>
          </a:p>
          <a:p>
            <a:r>
              <a:rPr lang="en-US" dirty="0">
                <a:hlinkClick r:id="rId9"/>
              </a:rPr>
              <a:t>http://www.clipconverter.cc/download/T5Qo-fcl/100054736</a:t>
            </a:r>
            <a:r>
              <a:rPr lang="en-US" dirty="0" smtClean="0">
                <a:hlinkClick r:id="rId9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91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3D?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is the shortened version of Three-Dimensional</a:t>
            </a:r>
          </a:p>
          <a:p>
            <a:r>
              <a:rPr lang="en-US" u="sng" dirty="0" smtClean="0"/>
              <a:t>Definition:</a:t>
            </a:r>
            <a:r>
              <a:rPr lang="en-US" dirty="0" smtClean="0"/>
              <a:t> An object that has or seems to have height, width and depth</a:t>
            </a:r>
          </a:p>
          <a:p>
            <a:r>
              <a:rPr lang="en-US" u="sng" dirty="0" smtClean="0"/>
              <a:t>Examples: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human body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earth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Rubik's cube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854" y="3286125"/>
            <a:ext cx="6860146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Printer?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2084832"/>
            <a:ext cx="9720073" cy="4023360"/>
          </a:xfrm>
        </p:spPr>
        <p:txBody>
          <a:bodyPr/>
          <a:lstStyle/>
          <a:p>
            <a:r>
              <a:rPr lang="en-US" u="sng" dirty="0" smtClean="0"/>
              <a:t>Definition:</a:t>
            </a:r>
            <a:r>
              <a:rPr lang="en-US" dirty="0" smtClean="0"/>
              <a:t> a machine that produces “prints” a paper copy of digital text and/or images, usually sent from a computer </a:t>
            </a:r>
          </a:p>
          <a:p>
            <a:r>
              <a:rPr lang="en-US" dirty="0" smtClean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LaserJet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Inkjet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Oki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30" t="3555" r="2767" b="5185"/>
          <a:stretch/>
        </p:blipFill>
        <p:spPr>
          <a:xfrm>
            <a:off x="5267459" y="2524259"/>
            <a:ext cx="6924541" cy="433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Combining the two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(3D &amp; Printer)</a:t>
            </a:r>
          </a:p>
        </p:txBody>
      </p:sp>
    </p:spTree>
    <p:extLst>
      <p:ext uri="{BB962C8B-B14F-4D97-AF65-F5344CB8AC3E}">
        <p14:creationId xmlns:p14="http://schemas.microsoft.com/office/powerpoint/2010/main" val="1250854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3D Printer?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2084832"/>
            <a:ext cx="9720073" cy="4023360"/>
          </a:xfrm>
        </p:spPr>
        <p:txBody>
          <a:bodyPr/>
          <a:lstStyle/>
          <a:p>
            <a:r>
              <a:rPr lang="en-US" dirty="0" smtClean="0"/>
              <a:t>Also known as Three-Dimensional Printer</a:t>
            </a:r>
          </a:p>
          <a:p>
            <a:r>
              <a:rPr lang="en-US" u="sng" dirty="0" smtClean="0"/>
              <a:t>Definition:</a:t>
            </a:r>
            <a:r>
              <a:rPr lang="en-US" dirty="0" smtClean="0"/>
              <a:t> A machine used to create a Three-Dimensional object from a digital screen, usually a computer. </a:t>
            </a:r>
          </a:p>
          <a:p>
            <a:r>
              <a:rPr lang="en-US" u="sng" dirty="0" smtClean="0"/>
              <a:t>Examples: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MakerBot Replicator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Replicator Mini Compact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CEL Robox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621" y="2950590"/>
            <a:ext cx="5559380" cy="3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1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7529"/>
          </a:xfrm>
        </p:spPr>
        <p:txBody>
          <a:bodyPr/>
          <a:lstStyle/>
          <a:p>
            <a:r>
              <a:rPr lang="en-US" dirty="0" smtClean="0"/>
              <a:t>How does a 3D Printer work?</a:t>
            </a:r>
            <a:endParaRPr lang="en-US" dirty="0"/>
          </a:p>
        </p:txBody>
      </p:sp>
      <p:pic>
        <p:nvPicPr>
          <p:cNvPr id="4" name="What Is 3D Printing and How Does It Work_ _ Mashable Explai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29" end="21840"/>
                  <p14:fade in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7529"/>
            <a:ext cx="12192000" cy="60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09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I print?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3999"/>
            <a:ext cx="10515600" cy="801665"/>
          </a:xfrm>
        </p:spPr>
        <p:txBody>
          <a:bodyPr/>
          <a:lstStyle/>
          <a:p>
            <a:r>
              <a:rPr lang="en-US" dirty="0" smtClean="0"/>
              <a:t>I printed a 3D model of Mr. </a:t>
            </a:r>
            <a:r>
              <a:rPr lang="en-US" dirty="0" err="1" smtClean="0"/>
              <a:t>Tiplady’s</a:t>
            </a:r>
            <a:r>
              <a:rPr lang="en-US" dirty="0" smtClean="0"/>
              <a:t> head.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15947" r="6441"/>
          <a:stretch/>
        </p:blipFill>
        <p:spPr>
          <a:xfrm>
            <a:off x="1493946" y="2662364"/>
            <a:ext cx="3348507" cy="4060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3947" y="2200699"/>
            <a:ext cx="33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BEFORE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3264" r="16512" b="6866"/>
          <a:stretch/>
        </p:blipFill>
        <p:spPr>
          <a:xfrm>
            <a:off x="7450495" y="2662364"/>
            <a:ext cx="3293705" cy="4060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0495" y="2120892"/>
            <a:ext cx="334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AFTER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18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I use to print Mr. </a:t>
            </a:r>
            <a:r>
              <a:rPr lang="en-US" dirty="0" err="1" smtClean="0"/>
              <a:t>Tiplady’s</a:t>
            </a:r>
            <a:r>
              <a:rPr lang="en-US" dirty="0" smtClean="0"/>
              <a:t> head?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7" y="1873876"/>
            <a:ext cx="9720073" cy="4023360"/>
          </a:xfrm>
        </p:spPr>
        <p:txBody>
          <a:bodyPr/>
          <a:lstStyle/>
          <a:p>
            <a:r>
              <a:rPr lang="en-US" dirty="0" smtClean="0"/>
              <a:t>I used an application (app) that you can download on your computer called…</a:t>
            </a:r>
          </a:p>
          <a:p>
            <a:r>
              <a:rPr lang="en-US" dirty="0" smtClean="0"/>
              <a:t>123D Catch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19125" r="5143"/>
          <a:stretch/>
        </p:blipFill>
        <p:spPr>
          <a:xfrm>
            <a:off x="5250287" y="2357242"/>
            <a:ext cx="6941713" cy="4500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r="1881" b="11992"/>
          <a:stretch/>
        </p:blipFill>
        <p:spPr>
          <a:xfrm>
            <a:off x="1278" y="2781837"/>
            <a:ext cx="5249007" cy="40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5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317" t="12397" r="16647" b="3301"/>
          <a:stretch/>
        </p:blipFill>
        <p:spPr>
          <a:xfrm>
            <a:off x="8281115" y="-143213"/>
            <a:ext cx="3910885" cy="6703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123D Catch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7589"/>
            <a:ext cx="9720073" cy="4900411"/>
          </a:xfrm>
        </p:spPr>
        <p:txBody>
          <a:bodyPr>
            <a:normAutofit fontScale="92500" lnSpcReduction="10000"/>
          </a:bodyPr>
          <a:lstStyle/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Take multiple pictures, 70 or less, of your object circling it. 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Download the pictures onto your laptop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Open 123D Catch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Click the “Create a New Capture” button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Upload the photos of your object that you want to use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Click the “Create Capture</a:t>
            </a:r>
            <a:r>
              <a:rPr lang="en-US" sz="2400" dirty="0"/>
              <a:t>” </a:t>
            </a:r>
            <a:r>
              <a:rPr lang="en-US" sz="2400" dirty="0" smtClean="0"/>
              <a:t>button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Wait for it to “Upload Photos”, “Create Capture”, and “Download Capture”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Wait a little bit for the capture to load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Edit your capture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Export your Capture to </a:t>
            </a:r>
            <a:r>
              <a:rPr lang="en-US" sz="2400" dirty="0" err="1" smtClean="0"/>
              <a:t>MakerBot</a:t>
            </a:r>
            <a:r>
              <a:rPr lang="en-US" sz="2400" dirty="0" smtClean="0"/>
              <a:t> Desktop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Edit your capture to fit the printer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Save your capture </a:t>
            </a:r>
          </a:p>
          <a:p>
            <a:pPr marL="470916" lvl="1" indent="-342900">
              <a:buFont typeface="+mj-lt"/>
              <a:buAutoNum type="arabicPeriod"/>
            </a:pPr>
            <a:r>
              <a:rPr lang="en-US" sz="2400" dirty="0" smtClean="0"/>
              <a:t>Print </a:t>
            </a:r>
            <a:r>
              <a:rPr lang="en-US" sz="2400" dirty="0" smtClean="0"/>
              <a:t>capture like you would print any downloaded item</a:t>
            </a:r>
          </a:p>
          <a:p>
            <a:pPr marL="470916" lvl="1" indent="-342900">
              <a:buFont typeface="+mj-lt"/>
              <a:buAutoNum type="arabicPeriod"/>
            </a:pPr>
            <a:endParaRPr lang="en-US" dirty="0" smtClean="0"/>
          </a:p>
          <a:p>
            <a:pPr marL="470916" lvl="1" indent="-342900">
              <a:buFont typeface="+mj-lt"/>
              <a:buAutoNum type="arabicPeriod"/>
            </a:pPr>
            <a:endParaRPr lang="en-US" dirty="0" smtClean="0"/>
          </a:p>
          <a:p>
            <a:pPr marL="128016" lvl="1" indent="0">
              <a:buNone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436994" y="956305"/>
            <a:ext cx="2614411" cy="605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85478" y="997348"/>
            <a:ext cx="2717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1642"/>
                </a:solidFill>
                <a:latin typeface="Lucida Handwriting" panose="03010101010101010101" pitchFamily="66" charset="0"/>
                <a:cs typeface="Arial" panose="020B0604020202020204" pitchFamily="34" charset="0"/>
              </a:rPr>
              <a:t>123D Catch</a:t>
            </a:r>
            <a:endParaRPr lang="en-US" sz="2800" dirty="0">
              <a:solidFill>
                <a:srgbClr val="001642"/>
              </a:solidFill>
              <a:latin typeface="Lucida Handwriting" panose="030101010101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1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E32D91"/>
      </a:accent6>
      <a:hlink>
        <a:srgbClr val="E32D91"/>
      </a:hlink>
      <a:folHlink>
        <a:srgbClr val="E32D91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355</Words>
  <Application>Microsoft Office PowerPoint</Application>
  <PresentationFormat>Widescreen</PresentationFormat>
  <Paragraphs>65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Lucida Handwriting</vt:lpstr>
      <vt:lpstr>Tw Cen MT</vt:lpstr>
      <vt:lpstr>Tw Cen MT Condensed</vt:lpstr>
      <vt:lpstr>Wingdings 3</vt:lpstr>
      <vt:lpstr>Integral</vt:lpstr>
      <vt:lpstr>3D Object Capture</vt:lpstr>
      <vt:lpstr>What is 3D?</vt:lpstr>
      <vt:lpstr>What is a Printer?</vt:lpstr>
      <vt:lpstr>Combining the two </vt:lpstr>
      <vt:lpstr>What is a 3D Printer?</vt:lpstr>
      <vt:lpstr>How does a 3D Printer work?</vt:lpstr>
      <vt:lpstr>What did I print?</vt:lpstr>
      <vt:lpstr>What did I use to print Mr. Tiplady’s head?</vt:lpstr>
      <vt:lpstr>How 123D Catch Works</vt:lpstr>
      <vt:lpstr>Better Explanation</vt:lpstr>
      <vt:lpstr>Questions?!?</vt:lpstr>
      <vt:lpstr>Thank you!!!</vt:lpstr>
      <vt:lpstr>Bibliography</vt:lpstr>
    </vt:vector>
  </TitlesOfParts>
  <Company>RPCS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Object Capture</dc:title>
  <dc:creator>Egbunine, Ariel</dc:creator>
  <cp:lastModifiedBy>Egbunine, Ariel</cp:lastModifiedBy>
  <cp:revision>25</cp:revision>
  <dcterms:created xsi:type="dcterms:W3CDTF">2015-01-05T19:31:32Z</dcterms:created>
  <dcterms:modified xsi:type="dcterms:W3CDTF">2015-01-12T23:38:05Z</dcterms:modified>
</cp:coreProperties>
</file>