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67" r:id="rId3"/>
    <p:sldId id="257" r:id="rId4"/>
    <p:sldId id="259" r:id="rId5"/>
    <p:sldId id="258" r:id="rId6"/>
    <p:sldId id="265" r:id="rId7"/>
    <p:sldId id="268" r:id="rId8"/>
    <p:sldId id="269" r:id="rId9"/>
    <p:sldId id="260" r:id="rId10"/>
    <p:sldId id="261" r:id="rId11"/>
    <p:sldId id="262" r:id="rId12"/>
    <p:sldId id="263"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35"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196.78027" units="1/in"/>
          <inkml:channelProperty channel="Y" name="resolution" value="5041.07666" units="1/in"/>
          <inkml:channelProperty channel="F" name="resolution" value="0" units="1/dev"/>
          <inkml:channelProperty channel="T" name="resolution" value="1" units="1/dev"/>
        </inkml:channelProperties>
      </inkml:inkSource>
      <inkml:timestamp xml:id="ts0" timeString="2015-05-26T19:05:19.8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1E7714F-00B1-43C8-8577-E13FC93BCBE9}" emma:medium="tactile" emma:mode="ink">
          <msink:context xmlns:msink="http://schemas.microsoft.com/ink/2010/main" type="writingRegion" rotatedBoundingBox="36556,7524 37557,7524 37557,8392 36556,8392"/>
        </emma:interpretation>
      </emma:emma>
    </inkml:annotationXML>
    <inkml:traceGroup>
      <inkml:annotationXML>
        <emma:emma xmlns:emma="http://www.w3.org/2003/04/emma" version="1.0">
          <emma:interpretation id="{96A7115B-4833-4E92-ACFE-F9A166DDF4A2}" emma:medium="tactile" emma:mode="ink">
            <msink:context xmlns:msink="http://schemas.microsoft.com/ink/2010/main" type="paragraph" rotatedBoundingBox="36556,7524 37557,7524 37557,8392 36556,8392" alignmentLevel="1"/>
          </emma:interpretation>
        </emma:emma>
      </inkml:annotationXML>
      <inkml:traceGroup>
        <inkml:annotationXML>
          <emma:emma xmlns:emma="http://www.w3.org/2003/04/emma" version="1.0">
            <emma:interpretation id="{3D7F8837-DC40-4AF9-BB21-35FF9730C57A}" emma:medium="tactile" emma:mode="ink">
              <msink:context xmlns:msink="http://schemas.microsoft.com/ink/2010/main" type="line" rotatedBoundingBox="36556,7524 37557,7524 37557,8392 36556,8392"/>
            </emma:interpretation>
          </emma:emma>
        </inkml:annotationXML>
        <inkml:traceGroup>
          <inkml:annotationXML>
            <emma:emma xmlns:emma="http://www.w3.org/2003/04/emma" version="1.0">
              <emma:interpretation id="{F5969DDE-3C20-4687-963E-F0D3ADCA762F}" emma:medium="tactile" emma:mode="ink">
                <msink:context xmlns:msink="http://schemas.microsoft.com/ink/2010/main" type="inkWord" rotatedBoundingBox="36565,7512 37551,8365 37542,8377 36556,7524"/>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_</emma:literal>
                </emma:interpretation>
                <emma:interpretation id="interp4" emma:lang="en-US" emma:confidence="0">
                  <emma:literal>;</emma:literal>
                </emma:interpretation>
              </emma:one-of>
            </emma:emma>
          </inkml:annotationXML>
          <inkml:trace contextRef="#ctx0" brushRef="#br0">0 0 0 0</inkml:trace>
          <inkml:trace contextRef="#ctx0" brushRef="#br0" timeOffset="-101.0808">986 853 0 0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05:21.7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AF43DCA-79E7-4D6B-BCDB-A351AD3D3AEA}" emma:medium="tactile" emma:mode="ink">
          <msink:context xmlns:msink="http://schemas.microsoft.com/ink/2010/main" type="writingRegion" rotatedBoundingBox="18782,707 28829,610 28872,5013 18825,5110"/>
        </emma:interpretation>
      </emma:emma>
    </inkml:annotationXML>
    <inkml:traceGroup>
      <inkml:annotationXML>
        <emma:emma xmlns:emma="http://www.w3.org/2003/04/emma" version="1.0">
          <emma:interpretation id="{4A4811FF-B48F-47A4-BDB0-1ABDF0C35597}" emma:medium="tactile" emma:mode="ink">
            <msink:context xmlns:msink="http://schemas.microsoft.com/ink/2010/main" type="paragraph" rotatedBoundingBox="18801,643 24369,710 24347,2611 18779,2545" alignmentLevel="1"/>
          </emma:interpretation>
        </emma:emma>
      </inkml:annotationXML>
      <inkml:traceGroup>
        <inkml:annotationXML>
          <emma:emma xmlns:emma="http://www.w3.org/2003/04/emma" version="1.0">
            <emma:interpretation id="{50F0F127-3333-4185-B18B-841BFF5E2D20}" emma:medium="tactile" emma:mode="ink">
              <msink:context xmlns:msink="http://schemas.microsoft.com/ink/2010/main" type="line" rotatedBoundingBox="18801,643 24369,710 24347,2611 18779,2545"/>
            </emma:interpretation>
          </emma:emma>
        </inkml:annotationXML>
        <inkml:traceGroup>
          <inkml:annotationXML>
            <emma:emma xmlns:emma="http://www.w3.org/2003/04/emma" version="1.0">
              <emma:interpretation id="{5C58140F-3383-4C72-AD02-9FA03C2BA258}" emma:medium="tactile" emma:mode="ink">
                <msink:context xmlns:msink="http://schemas.microsoft.com/ink/2010/main" type="inkWord" rotatedBoundingBox="18801,643 24369,710 24347,2611 18779,2545"/>
              </emma:interpretation>
              <emma:one-of disjunction-type="recognition" id="oneOf0">
                <emma:interpretation id="interp0" emma:lang="en-US" emma:confidence="1">
                  <emma:literal>total:</emma:literal>
                </emma:interpretation>
                <emma:interpretation id="interp1" emma:lang="en-US" emma:confidence="0.5">
                  <emma:literal>tot al:</emma:literal>
                </emma:interpretation>
                <emma:interpretation id="interp2" emma:lang="en-US" emma:confidence="0">
                  <emma:literal>Tot al:</emma:literal>
                </emma:interpretation>
                <emma:interpretation id="interp3" emma:lang="en-US" emma:confidence="0">
                  <emma:literal>toot al:</emma:literal>
                </emma:interpretation>
                <emma:interpretation id="interp4" emma:lang="en-US" emma:confidence="0">
                  <emma:literal>tort al:</emma:literal>
                </emma:interpretation>
              </emma:one-of>
            </emma:emma>
          </inkml:annotationXML>
          <inkml:trace contextRef="#ctx0" brushRef="#br0">0 164 9159 0,'0'0'4386'15,"0"0"-129"-15,0 0 0 16,0 0-1935-16,28 4-903 16,-28-4-387-16,42-10-258 15,-17-1 0-15,17 6-258 0,3-8-129 16,14 3 0-16,6 7-129 15,6-2 0-15,7 0-129 16,2-4 129-16,3 6-258 16,-1-7 129-16,-6 4 0 15,4 4-129-15,-9-6 129 16,-4-4-129-16,-10 1 129 15,-5 3-129-15,-7-4 129 16,-4 7-129-16,-8-5 0 16,-10 1 0-16,-23 9 0 15,26-15-387-15,-26 15-1677 16,0 0-2451-16,20 12-129 15,-20-12-387-15,0 0-258 0</inkml:trace>
          <inkml:trace contextRef="#ctx0" brushRef="#br0" timeOffset="-681.5448">576-636 5289 0,'0'-17'4128'16,"0"17"-129"-16,0 0 0 16,0-33-774-16,0 33-1161 15,0 0-516-15,0 0-258 16,0 0-258-16,0 0-387 15,7 14 0-15,-7-14-129 16,6 38-258-16,-3-5 129 0,-3-2-129 16,6 12 129-16,-6 5-258 15,2 8 0-15,-2 5 0 16,2 8 0-16,0 1 0 15,-2 6-129-15,1 1 129 16,-1 8-129-16,6-5 0 16,-4 2 129-16,2-7-129 15,3 1 0-15,-1-1 129 16,3 0-129-16,0-4 129 0,-1 3-258 15,3-7 258 1,0 1-129-16,0-10 129 16,2 3-129-16,0-9 0 15,0-1 0-15,4-7 0 0,0-11 0 16,-1 0 0-16,5-7 0 15,-1-2 0-15,-20-24 0 16,37 24 0-16,-37-24 0 16,36 4-129-16,-36-4 129 15,27 0-129-15,-27 0-258 16,21-20-774-16,-25-7-3096 15,4 27-258-15,0-40-258 16,0 40-387-16</inkml:trace>
          <inkml:trace contextRef="#ctx0" brushRef="#br0" timeOffset="1294.034">1928-575 9417 0,'-20'-17'4386'0,"20"17"-387"15,-26-18 129-15,26 18-2322 16,-26-12-387-16,26 12-645 16,-30-14 0-16,30 14-129 15,-39-1-258-15,39 1 0 16,-41 1-129-16,21 13 0 0,1 3 0 15,-3 3-129-15,1 6 0 16,6 1 0-16,-1 3 0 16,-3 5 0-16,4 1 0 15,0 4 0-15,-1 2-129 16,3 1 129-16,-2 1 0 15,2 7 0-15,0 5-129 16,0 2 129-16,2 7-129 16,1-3 129-16,1 3 0 15,4 3 0-15,1-1-129 16,0 1 129-16,4-1-129 15,0-2 129-15,4-5 0 16,3 5-129-16,6-6 0 0,0 4 0 16,6-2 129-16,-2-6-129 15,3-3 0 1,2-7 0-16,2-1 129 0,2-8-129 15,4-6 129-15,2-8-129 16,3-7 0-16,0-6 129 16,1-9-129-16,1 0 129 15,0-9-129-15,-2-6 129 16,1-7-129-16,-9-5 0 15,3 1 0-15,-2-10 0 16,-2-2 129-16,-4-3-129 16,2 0 0-16,-5-4 0 15,1-2 0-15,-3 3 0 0,-2-4 0 16,2 5 0-16,-6-5 0 15,-5 1 0 1,1 8 0-16,-3-9 129 16,-2 6-258-16,-2-7 129 0,0 2 0 15,0-3 0-15,0 4 0 16,-2-3-129-16,-4 0 258 15,-1 7-258-15,-3-2 129 16,5 5 0-16,-6-1 0 16,-1 8 0-16,1 0 0 15,0-2 0-15,-2 4 0 16,0-2 0-16,0 5 0 0,0 1 0 15,-2 7 0 1,4-4 0-16,-2-4 0 16,13 27 0-16,-24-31 0 15,24 31 0-15,-20-30 0 16,20 30 0-16,-13-22 0 0,13 22-129 15,0 0 0-15,-21-8-516 16,23 22-2193-16,-2-14-1806 16,0 0-129-1,0 0-387-15,0 0-387 0</inkml:trace>
          <inkml:trace contextRef="#ctx0" brushRef="#br0" timeOffset="2777.2199">2400 318 11868 0,'0'0'4386'16,"0"0"0"-16,0 0 0 16,0 0-2451-16,32-2-903 15,-10-7-129-15,13 9-258 16,0-1 0-16,10 1-258 0,0 0-129 15,10 0 0-15,-3-2 0 16,4-3-129-16,-2 2 0 16,0-5-129-16,-4 2 0 15,-4-2 129-15,-8 0-129 16,-7 1 0-16,-3 0 0 15,-28 7-129-15,30-5-516 16,-30-13-3225-16,0 18-516 16,0 0-516-16,16-4-129 15,-16-14-387-15</inkml:trace>
          <inkml:trace contextRef="#ctx0" brushRef="#br0" timeOffset="2228.7815">2682-515 10062 0,'-1'-17'4386'0,"1"17"-129"0,0 0-129 16,0 0-1806-16,0 0-1032 15,0 0-387-15,0 0-258 16,5 13 0-16,-5-13-129 16,6 40-258-16,-4-6 129 15,-1 6-129-15,1 12-129 16,4 6 129-16,-4 8-258 15,1 11 129-15,3 5-129 16,0 4 258-16,1 4-258 16,-1 3 0-16,1-1 129 15,0 4 0-15,3 0 0 16,1-2-129-16,-2-2 129 15,2-10-129-15,0-1 129 0,4-10 0 16,-2-11-129-16,2-7 129 16,4-12-258-16,-3-8 258 15,5-10-129-15,1-2 0 16,-1-12 0-16,1-4 129 15,0-5-129-15,4-6 0 16,-2-8 129-16,0-2-129 16,2-5-129-16,-5-2 0 15,1 2-129-15,-7-1-387 16,13 22-2064-16,-28-25-1677 15,22 20-258-15,-22-17-258 16,0 22-387-16</inkml:trace>
          <inkml:trace contextRef="#ctx0" brushRef="#br0" timeOffset="4189.3488">4139-391 10191 0,'0'-22'4257'16,"0"22"0"-16,0 0-258 15,0 0-2064-15,0 0-645 16,0 0-258-16,-6-28-258 16,6 28-258-16,0 0 0 15,-18-21-129-15,18 21-129 16,-25-17 0-16,25 17-129 0,-31-14 0 15,31 14 0-15,-37-8 0 16,18 7-129-16,-1 1 0 16,-6 0 0-16,3 1 0 15,-3 13 0-15,0-2 129 16,0 0-258-16,-1 1 129 15,2 6 0-15,-1 2 0 16,8 1 0-16,-6 5 129 16,3-2-129-16,5 11 0 15,-3 2 0-15,2 5 0 16,1 5 0-16,1 4 129 15,2 5-129-15,1 4 129 16,3 5-129-16,2-3 129 0,1 8-129 16,2-2 0-16,3-3 129 15,1-2-129-15,0-2 0 16,0 0 0-1,3-3 0-15,7 2 0 0,-1-9 0 16,4 0 129-16,-2-7-258 16,2-4 129-16,-2 0 0 15,2-11 0-15,2-5 129 16,-15-25-129-16,28 31 0 15,-28-31 0-15,33 0 0 16,-10 0 0-16,1-25 0 16,0 0 129-16,0-12-129 0,2-6 0 15,-2-7 0-15,2-4 129 16,0-4-129-1,-2-10 0-15,-3 6 0 16,1-9 129-16,-3-1-129 0,1-1 129 16,-3-2-129-16,0 2 0 15,-4-1 129-15,-2 12-258 16,-2-2 129-16,0 5 0 15,-1 9 0-15,-4 6 0 16,-1 3 0-16,3 0 0 16,-4 15 0-16,0-9 0 15,-1 9 129-15,3 5-129 16,-4-1 0-16,2 1 0 15,-2 21 0-15,2-23 0 16,-2 23 0-16,0 0 0 16,2-22 0-16,-2 22 0 15,0 0 0-15,0 0 0 0,0 0 0 16,0 0 0-16,0 0 0 15,0 0 0-15,11 23 0 16,-11-23 0-16,9 37 129 16,-5-14-129-16,-2 13 0 15,3-3 0-15,-1 10 0 16,2 7 129-16,-1 2-129 15,-1 8 0-15,1 9 0 16,1-3 129-16,-2 3-129 16,3 1 0-16,-3 1 129 15,3 3-129-15,-1 0 129 16,1 0-129-16,1-2 0 15,-1 4 0-15,1 0 0 0,1-3 0 16,-4-6 0-16,3-8 0 16,-3-1-129-16,1-11 129 15,-2-6 0-15,-2-10 129 16,-1-9-129-16,-1-3 0 15,0-19-129-15,0 21 0 16,0-21-387-16,-11-10-1806 16,11 10-2193-16,-15-32-387 15,15 12-258-15,-11-30-258 16</inkml:trace>
          <inkml:trace contextRef="#ctx0" brushRef="#br0" timeOffset="5436.3456">4902-627 9804 0,'0'-31'4128'15,"0"31"129"-15,0 0-258 16,0-28-1935-16,0 28-516 16,0 0-387-16,0 0-129 15,0 0-258-15,4 20-129 0,-4-20-258 16,4 29 0-1,-4-10 0-15,2 9-129 16,-2-1-129-16,3 5 129 16,-1 3 0-16,-2 4-129 0,2 5 0 15,0 3 0-15,-2 5 0 16,2 0 0-16,1 6-129 15,-1 5 0-15,2 7 0 16,-2-1 129-16,3 1 0 16,-1-2-129-16,-2-1 129 15,4-1-129-15,-3 0 0 16,-1-3 129-16,2-6-129 15,1 3 0-15,-3-4 0 16,0 2 130-16,0-2-130 16,2 0 0-16,-2-4 0 15,-2-2 0-15,1 2 0 16,-1-8 0-16,0 0 0 0,2-6 0 15,-2-5 0-15,2-1 0 16,-2-6 0-16,2-1 0 16,-2-25 0-16,0 33 0 15,0-33 0-15,4 22 0 16,-4-22 0-16,0 0 0 15,0 0-130-15,0 0 1 16,0 0-258-16,-4-33-1032 16,4 33-2967-16,0-61-516 15,0 31 129-15,-2-35-645 16</inkml:trace>
          <inkml:trace contextRef="#ctx0" brushRef="#br0" timeOffset="6107.8824">5564-205 10836 0,'0'0'4386'0,"0"0"-129"16,0 0-129-16,0-21-2064 16,0 21-645-16,0 0-258 15,0 0-258-15,0 0-258 16,0 0 0-16,0 0-258 15,0 0 0-15,0 0-129 16,0 0-129-16,0 0 0 16,0 0 0-16,0 0-129 15,0 0-129-15,3 13-129 16,-3-13-387-16,6 20-2193 15,-6-20-1806-15,0 0 0 0,0 0-258 16,0 0-516-16</inkml:trace>
          <inkml:trace contextRef="#ctx0" brushRef="#br0" timeOffset="6725.376">5534 221 14061 0,'0'0'4515'0,"0"0"0"15,0 0-129-15,0 0-3096 16,0 0-516-16,0 0-129 15,0 0-129-15,0 0-258 16,0 0 129-16,0 0-258 16,0 0 0-16,0 0 0 15,0 0-129-15,0 0-387 16,13 22-2193-16,-13-22-1935 15,0 0-129-15,-4-26-516 0,4 26-129 16</inkml:trace>
        </inkml:traceGroup>
      </inkml:traceGroup>
    </inkml:traceGroup>
    <inkml:traceGroup>
      <inkml:annotationXML>
        <emma:emma xmlns:emma="http://www.w3.org/2003/04/emma" version="1.0">
          <emma:interpretation id="{068C2FA4-E2CD-4693-A31C-844031A2E0AB}" emma:medium="tactile" emma:mode="ink">
            <msink:context xmlns:msink="http://schemas.microsoft.com/ink/2010/main" type="paragraph" rotatedBoundingBox="22769,2963 28852,2904 28872,5013 22790,5072" alignmentLevel="2"/>
          </emma:interpretation>
        </emma:emma>
      </inkml:annotationXML>
      <inkml:traceGroup>
        <inkml:annotationXML>
          <emma:emma xmlns:emma="http://www.w3.org/2003/04/emma" version="1.0">
            <emma:interpretation id="{327E50D6-7552-4199-A2D2-6B4F1C492F1D}" emma:medium="tactile" emma:mode="ink">
              <msink:context xmlns:msink="http://schemas.microsoft.com/ink/2010/main" type="line" rotatedBoundingBox="22769,2963 28852,2904 28872,5013 22790,5072"/>
            </emma:interpretation>
          </emma:emma>
        </inkml:annotationXML>
        <inkml:traceGroup>
          <inkml:annotationXML>
            <emma:emma xmlns:emma="http://www.w3.org/2003/04/emma" version="1.0">
              <emma:interpretation id="{6F5C58BE-F404-4BD3-AB07-F3BCAD8328F3}" emma:medium="tactile" emma:mode="ink">
                <msink:context xmlns:msink="http://schemas.microsoft.com/ink/2010/main" type="inkWord" rotatedBoundingBox="22769,2963 28852,2904 28872,5013 22790,5072"/>
              </emma:interpretation>
              <emma:one-of disjunction-type="recognition" id="oneOf1">
                <emma:interpretation id="interp5" emma:lang="en-US" emma:confidence="1">
                  <emma:literal>$377.33</emma:literal>
                </emma:interpretation>
                <emma:interpretation id="interp6" emma:lang="en-US" emma:confidence="1">
                  <emma:literal>$3 77.33</emma:literal>
                </emma:interpretation>
                <emma:interpretation id="interp7" emma:lang="en-US" emma:confidence="1">
                  <emma:literal>$377. 33</emma:literal>
                </emma:interpretation>
                <emma:interpretation id="interp8" emma:lang="en-US" emma:confidence="0">
                  <emma:literal>$33 77.33</emma:literal>
                </emma:interpretation>
                <emma:interpretation id="interp9" emma:lang="en-US" emma:confidence="0">
                  <emma:literal>$ 77.33</emma:literal>
                </emma:interpretation>
              </emma:one-of>
            </emma:emma>
          </inkml:annotationXML>
          <inkml:trace contextRef="#ctx0" brushRef="#br0" timeOffset="55938.7152">5161 2034 8127 0,'0'0'3870'0,"0"0"258"0,-2 25-258 15,2-25-516-15,0 0-1677 16,0 0-516-16,0 0-258 15,0 0-129-15,0 21-129 16,0-21 0-16,0 0-129 16,0 0-129-16,7-14 129 15,-7 14-258-15,13-28 129 16,-4 9-258-16,1-2 129 15,1 4-129-15,4-4-129 16,-2 1 129-16,5-2 0 16,-18 22-129-16,37-32 129 15,-18 20-129-15,1 4 129 16,3 5-129-16,-23 3 0 0,39 0 0 15,-39 0 0-15,33 22 129 16,-18-4-258-16,0 3 258 16,-4 8-129-1,-2 4 0-15,-3 1 0 0,-2 4 0 16,-4 4 129-16,0-2-129 15,0 2 0-15,-10-3-129 16,-1-1 129-16,-2 1 0 16,-2-4 129-16,2-5-129 15,-5 0-129-15,-3-7 258 16,6 3-129-16,-3-1 0 15,3-3 0-15,-2-2 0 16,2 0 0-16,2 1 0 0,13-21 0 16,-20 25 0-1,20-25 0-15,0 0 0 16,-20 19 129-16,20-19-258 15,0 0 129-15,0 0 0 0,0 0 0 16,14-11 129-16,-14 11-129 16,26-25 0-16,-26 25 0 15,38-25 0-15,-38 25 130 16,37-16-130-16,-19 11 0 15,6 5 0-15,-3 0 0 16,-1 11 0-16,-1 0 0 16,-19-11 0-16,35 34 0 15,-20-10 0-15,0 1 0 16,-2 7 0-16,-2 4 0 15,-5 2 0-15,1 1 0 16,-5 6 0-16,-2 11 0 16,0-11 0-16,0 7 0 0,-9-5 0 15,-3 0 0-15,1-4 0 16,-2-2-130-16,0-5 130 15,-2-12-129-15,1 3 129 16,14-27 0-16,-34 32 0 16,34-32-129-16,-33 11 129 15,33-11 0-15,-39 0 0 16,39 0 0-16,-37-13 0 15,37 13 129-15,-38-28 0 16,38 28-129-16,-35-25 0 16,35 25 130-16,-26-28-260 15,26 28-128-15,-18-24-645 0,-5-6-3483 16,23 30-129-16,-7-39 0 15,7 39-516-15</inkml:trace>
          <inkml:trace contextRef="#ctx0" brushRef="#br0" timeOffset="57070.62">5939 1894 11094 0,'0'0'4386'15,"0"0"-258"-15,-4 22 0 16,4-22-1290-16,0 0-1677 16,0 0-387-16,9 0-129 15,-9 0 0-15,34 0-129 0,-12-1 0 16,6-2-129-16,5 1 0 15,7-2-258-15,2 1 129 16,-1-2-129-16,6 5 0 16,-5-4 0-16,1 0 0 15,-2 0 0-15,-4-3-129 16,-2 5 130-16,-5-6-130 15,-6 7 0-15,-3-3 0 16,-21 4 0-16,31-7 0 16,-31 7 0-16,0 0 0 15,21-3 0-15,-21 3 0 16,0 0 0-16,0 0 0 15,0 0 0-15,0 0 0 0,0 0 0 16,0 0 0-16,0 0 0 16,2 15 0-1,-2-15 0-15,0 34 0 16,0-34 0-16,-8 40 0 0,4-11 0 15,-1 10 0-15,-1 1 0 16,-1 9 0-16,1 5 0 16,-3 4 0-16,-2 8 0 15,3-3 0-15,-3 4 0 16,0 2 0-16,0-3 0 15,0 1 0-15,-2-1 0 16,2-4 0-16,-2 3 0 16,0-2 0-16,1-4 0 15,1-2 0-15,0-6 0 16,0-3 0-16,2-1 0 15,1-4 0-15,1-6-130 16,1-7 130-16,1 5-129 0,1-9 129 16,0-2 0-16,4-24 0 15,-5 30 0-15,5-30 129 16,0 0-129-16,0 0-129 15,0 0 0-15,0 0-387 16,0 0-774-16,0 0-3225 16,-13-42-129-16,15 23-129 15,-2-28-516-15</inkml:trace>
          <inkml:trace contextRef="#ctx0" brushRef="#br0" timeOffset="52171.704">4700 1912 14706 0,'0'0'4644'15,"0"0"-387"-15,0 0 129 16,0 0-3096-16,0 0-516 15,0 0 129-15,0 0-387 0,0 0 129 16,0 0-387-16,0 0 130 16,-11-21-388-16,11 21 0 15,-21-22 0 1,21 22 0-16,-26-27 0 0,26 27 0 15,-35-34 0-15,16 20 0 16,-3-3 0-16,0 9 0 16,-4 0 0-16,0 6 0 15,-2-1 0-15,-2 3 0 16,2 7 0-16,-3 7 0 15,3 8 0-15,2-8 0 16,2 6 0-16,0 2 0 16,3 2 0-16,4 0 0 0,4 2 0 15,0-1 0 1,6 7 0-16,0 2 0 15,5-8 0-15,2 8 0 16,0-4 0-16,9 1 0 0,4-3 0 16,2 1 0-16,5-2 0 15,3-2 0-15,1 3 0 16,0-4 0-16,2 2 0 15,-2 2 0-15,0 2 0 16,2-1 0-16,-4 1 0 16,3 2 0-16,-7 0 0 15,4 2 0-15,-3 4 0 16,-2-5 0-16,1 3 0 15,-5 2 0-15,0 2 0 16,-2-4 0-16,1 4 0 16,-5 6 0-16,1-7 0 15,-5 5 0-15,3 4 0 0,-4-3 0 16,0-3 0-16,-2 2 0 15,0-1 0-15,0-9 0 16,0 4 0 0,-4-8 0-16,-4-3 0 0,1-2 0 15,-2-5 0-15,9-20 0 16,-28 30 0-16,28-30 0 15,-32 22 0-15,12-15 0 16,-3-5 0-16,-1-2 0 16,-2 0 0-16,0 0 0 15,-2-5 0-15,-3 0 0 16,1-3 0-16,-1-9 0 15,-3 3 0-15,4-7 0 0,-1-1 0 16,3-8 0-16,2-1 0 16,2-3 0-16,1-8 0 15,3 3 0 1,3-3 0-16,2 0 0 0,4 0 0 15,-2 5 0-15,4 0 0 16,0-4-130-16,5 18-515 16,-7-10-387-16,11 33-3225 15,-9-52-387-15,9 52 0 16,-8-44-387-16</inkml:trace>
          <inkml:trace contextRef="#ctx0" brushRef="#br0" timeOffset="53361.6552">4336 1605 11868 0,'0'0'4128'0,"0"0"0"0,-10-33-129 15,10 33-1806 1,0 0-1161-16,0 0-387 15,0 0 0-15,0 0 0 0,0 0-129 16,0 0-129-16,0 0 129 16,10 19-258-16,-10-19 129 15,3 42-129-15,-3-15 0 16,6 12 0-16,-6 3-129 15,0 11 129-15,0-1 1 16,0 0-259-16,0 10 0 16,-2 4 0-16,-2-6 0 15,3 1 0-15,-1-1 0 16,2 5 0-16,0-7 0 15,0 5 0-15,0-5 0 16,0-6 0-16,0-2 0 16,0 7 0-16,0-3 0 0,2-3 0 15,-2-2 0-15,1 7 0 16,-1 2 0-16,0-4 0 15,0 5 0-15,0-7 0 16,0 7 0-16,-1-2 0 16,-1 2 0-16,0-7 0 15,0-2 0-15,0 2 0 16,-2-7 0-16,4-2 0 15,0-5 0-15,0-7 0 16,0 5 0-16,0-12 0 16,0-2 0-16,0-22 0 15,0 30 0-15,0-30 0 16,4 22 0-16,-4-22 0 0,0 0 0 15,0 0 0-15,6 18 0 16,-6-18 0-16,0 0 0 16,0 0-130-16,0 0-902 15,-13 0-2838-15,13 0-903 16,-11-31-258-16,11 9-387 15,-10-33-258-15</inkml:trace>
          <inkml:trace contextRef="#ctx0" brushRef="#br0" timeOffset="58294.5984">6957 1912 14577 0,'-8'22'4386'15,"8"-22"-129"-15,0 0-129 16,0 0-2838-16,0 0-387 15,0 0-258-15,0 0 0 16,13-6-129-16,-13 6 0 16,36-10-129-16,-10 4-129 15,0 0 1-15,4 1-259 16,7-2 0-16,0 7 0 15,2-4 0-15,2 0 0 16,0 3 0-16,-4-3 0 16,0 2 0-16,-2 0 0 0,-7-1 0 15,0-2 0-15,-4 4 0 16,-24 1 0-16,37-9 0 15,-37 9 0 1,32-8 0-16,-32 8 0 0,24-9 0 16,-24 9 0-16,20-9 0 15,-20 9 0-15,0 0 0 16,25-9 0-16,-25 9 0 15,0 0 0-15,0 0 0 16,0 0 0-16,0 0 0 16,18 0 0-16,-18 0 0 15,0 0 0-15,0 0 0 16,0 0 0-16,0 0 0 0,0 18 0 15,0-18 0-15,-2 35 0 16,-3-9 0-16,-3 8 0 16,-3 4 0-1,0 9 0-15,0 4 0 0,-2 8 0 16,-2 0 0-16,0 8 0 15,-2 3 0-15,1 0 0 16,1-1 0-16,-4-2 0 16,2 4 0-16,-1-8 0 15,3 2 0-15,-2-3 0 16,1-6 0-16,1 3 0 15,2-6 0-15,2 2 0 0,-1-9 0 16,5-3 0-16,0-6 0 16,-1 2 0-1,4-4 0-15,3-7 0 16,-1-1 0-16,-4-8 0 15,4 0 0-15,2-19 0 0,-2 26 0 16,2-26 0-16,0 0 0 16,0 0 0-16,0 0 0 15,0 0 0-15,0 0 0 16,-22-1-1807-16,22 1-2708 15,-2-27-387-15,2 27 129 16,0-64-774-16</inkml:trace>
          <inkml:trace contextRef="#ctx0" brushRef="#br0" timeOffset="59513.5728">8040 3164 15867 0,'0'0'4515'15,"0"0"258"-15,0 25-516 16,0-25-3096-16,0 0-516 0,0 0-129 15,0 0 0-15,0 0-258 16,4 19 1 0,-4-19-259-16,0 0 0 15,0 0 0-15,7 22 0 16,-7-22 0-16,0 0 0 0,0 0 0 15,0 0 0-15,0 0 0 16,0 0 0-16,0 0-3355 16,-5-10-1031-16,5 10-645 15,-8-35 129-15,8 11-903 16</inkml:trace>
          <inkml:trace contextRef="#ctx0" brushRef="#br0" timeOffset="60931.7064">8581 2116 14061 0,'-2'22'4515'0,"2"-22"-387"0,0 0 0 16,0 0-2709-1,-2-14-516-15,2 14-258 16,4-30-129-16,-4 30 0 15,18-35-129-15,-18 35 0 0,24-37-129 16,-9 19-129-16,6 3-129 16,-1-2 129-16,8 9-129 15,3-3 129-15,3 1-129 16,3 7 0-16,0 1 129 15,0 2-129-15,0 2 129 16,-5 9 0-16,-2 5 1 16,-6 9-130-16,-4 5 0 15,-7 6 0-15,-3 6 0 16,-7 4 0-16,-3 1 0 15,0-2 0-15,-7 3 0 16,-6-6 0-16,0-1 0 16,-4 3 0-16,-3-5 0 0,1-1 0 15,-5 0 0-15,0-5 0 16,0 3 0-1,1-4 0-15,-1-7 0 0,2-3 0 16,2-5 0-16,20-17 0 16,-26 23 0-16,26-23 0 15,0 0 0-15,0 0 0 16,0 0 0-16,0 0 0 16,-4-10 0-16,4 10 0 15,15-30 0-15,-15 30 0 16,37-35 0-16,-15 21 0 15,4 1 0-15,0 1 0 0,4 2 0 16,-4 4 0-16,4 6 0 16,-2 0 0-16,-2 8 0 15,-4 3 0-15,-4 8 0 16,1 1 0-16,-6 8 0 15,-2 1 0-15,-5 3 0 16,1 3 0-16,-7 4 0 16,0 1 0-16,0 2 0 15,-5 7 0-15,-7-5 0 16,-1 2 0-16,-1-2 0 15,-3-4 0-15,-4-3 0 16,1-5 0-16,1 0 0 16,-1-10 0-16,-2-3 0 0,1-5 0 15,1-1 0-15,-1-4 0 16,-1-6 0-1,3 3 0-15,-1-6 0 16,1 0 0-16,-3 0 0 0,2 0 0 16,1-6 0-16,-1 3 0 15,20 3-646-15,-37-23-2063 16,37 23-1806-16,-13-42-258 15,22 19-516-15,-7-30-258 16</inkml:trace>
          <inkml:trace contextRef="#ctx0" brushRef="#br0" timeOffset="62327.8224">9537 2020 14190 0,'-20'0'4515'0,"20"0"-129"16,0 0 0-16,0 0-3096 15,0 0-387-15,0 0-258 16,0 0-129-16,0 0-129 16,0 0 0-16,7-22-129 15,-7 22-129-15,30-23 0 0,-10 10 0 16,1-1-129-1,5 4 129-15,-2-4-129 16,4 6 0-16,0 2-129 16,3 3 258-16,-1 3-129 15,2 0 0-15,-6 8 129 0,1-2-129 16,-4 11 129-16,-1-1-129 15,-7 6 130-15,-2 5-130 16,-4-2 0-16,-3 5 0 16,-6-2 0-16,0 7 0 15,-4-1 0-15,-7 4 0 16,-2-5 0-16,-4-1 0 15,-1 4 0-15,-1-5 0 16,-1 4 0-16,-3-4 0 16,5 2 0-16,-5-5 0 15,3 2 0-15,3-3 0 16,-1-5-130-16,3 2 130 0,15-24 0 15,-26 28 130-15,26-28-130 16,-21 22 0-16,21-22 0 16,0 0 0-16,-20 22 0 15,20-22-130-15,0 0 130 16,0 0 0-16,0 0 0 15,0 0 0-15,0 0 130 16,0 0-130-16,7-11 0 16,-7 11 0-16,30-30 0 15,-11 17 0-15,3-2 0 16,2-2 0-16,0 9 0 15,4-5 0-15,0 5 0 16,0 2 0-16,0 3 0 0,-2-1 0 16,3 4 0-16,-3 0 0 15,-1 4 0-15,-1 5 0 16,-2 4 0-16,-3 1 0 15,-8 6 0-15,2 4 0 16,-8 4 0-16,-3 2 0 16,-2 1 0-16,0 5 0 15,0 7 0-15,-7-4 0 16,1 5 0-16,-7 3 0 15,2-3 0-15,-2 7 0 16,0-6 0-16,-5 4 0 16,-1-7 0-16,0 2 0 15,-3-4 0-15,2-7 0 0,-1 1 0 16,-5-10 0-1,6-2 0-15,-3-7 0 16,23-15 0-16,-37 17 0 16,37-17 0-16,-35 0 0 0,35 0 0 15,-30-10 0-15,30 10 0 16,-29-24 0-16,29 24-1549 15,-30-17-2837-15,30 17-516 16,-21-27 0-16,21 27-774 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196.78027" units="1/in"/>
          <inkml:channelProperty channel="Y" name="resolution" value="5041.07666" units="1/in"/>
          <inkml:channelProperty channel="F" name="resolution" value="0" units="1/dev"/>
          <inkml:channelProperty channel="T" name="resolution" value="1" units="1/dev"/>
        </inkml:channelProperties>
      </inkml:inkSource>
      <inkml:timestamp xml:id="ts0" timeString="2015-05-26T19:07:07.98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02EFE56-72F3-4DBB-B9ED-4EAE71112DD4}" emma:medium="tactile" emma:mode="ink">
          <msink:context xmlns:msink="http://schemas.microsoft.com/ink/2010/main" type="writingRegion" rotatedBoundingBox="39428,4364 39443,4364 39443,4379 39428,4379"/>
        </emma:interpretation>
      </emma:emma>
    </inkml:annotationXML>
    <inkml:traceGroup>
      <inkml:annotationXML>
        <emma:emma xmlns:emma="http://www.w3.org/2003/04/emma" version="1.0">
          <emma:interpretation id="{AE98DF3E-1607-402B-A91D-9B40D5BC1BC1}" emma:medium="tactile" emma:mode="ink">
            <msink:context xmlns:msink="http://schemas.microsoft.com/ink/2010/main" type="paragraph" rotatedBoundingBox="39428,4364 39443,4364 39443,4379 39428,4379" alignmentLevel="1"/>
          </emma:interpretation>
        </emma:emma>
      </inkml:annotationXML>
      <inkml:traceGroup>
        <inkml:annotationXML>
          <emma:emma xmlns:emma="http://www.w3.org/2003/04/emma" version="1.0">
            <emma:interpretation id="{598B2C88-95BC-4CB2-BE24-E802510A8463}" emma:medium="tactile" emma:mode="ink">
              <msink:context xmlns:msink="http://schemas.microsoft.com/ink/2010/main" type="line" rotatedBoundingBox="39428,4364 39443,4364 39443,4379 39428,4379"/>
            </emma:interpretation>
          </emma:emma>
        </inkml:annotationXML>
        <inkml:traceGroup>
          <inkml:annotationXML>
            <emma:emma xmlns:emma="http://www.w3.org/2003/04/emma" version="1.0">
              <emma:interpretation id="{EC3941A0-CAAE-47FC-9CBE-5093FCFCE1CE}" emma:medium="tactile" emma:mode="ink">
                <msink:context xmlns:msink="http://schemas.microsoft.com/ink/2010/main" type="inkWord" rotatedBoundingBox="39428,4364 39443,4364 39443,4379 39428,4379"/>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0 0,'0'0'0'0,"0"0"0"0,0 0 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07:09.4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76A6851-2DA8-475A-8AEA-AE891EE9516F}" emma:medium="tactile" emma:mode="ink">
          <msink:context xmlns:msink="http://schemas.microsoft.com/ink/2010/main" type="writingRegion" rotatedBoundingBox="19783,822 27416,380 27654,4496 20022,4938"/>
        </emma:interpretation>
      </emma:emma>
    </inkml:annotationXML>
    <inkml:traceGroup>
      <inkml:annotationXML>
        <emma:emma xmlns:emma="http://www.w3.org/2003/04/emma" version="1.0">
          <emma:interpretation id="{6B9E274B-D619-4CA8-93BD-65B052D28BDC}" emma:medium="tactile" emma:mode="ink">
            <msink:context xmlns:msink="http://schemas.microsoft.com/ink/2010/main" type="paragraph" rotatedBoundingBox="19783,822 24777,533 24900,2655 19906,2944" alignmentLevel="1"/>
          </emma:interpretation>
        </emma:emma>
      </inkml:annotationXML>
      <inkml:traceGroup>
        <inkml:annotationXML>
          <emma:emma xmlns:emma="http://www.w3.org/2003/04/emma" version="1.0">
            <emma:interpretation id="{DF70E9B2-73A3-4FA0-A067-FDF636E04940}" emma:medium="tactile" emma:mode="ink">
              <msink:context xmlns:msink="http://schemas.microsoft.com/ink/2010/main" type="line" rotatedBoundingBox="19783,822 24777,533 24900,2655 19906,2944"/>
            </emma:interpretation>
          </emma:emma>
        </inkml:annotationXML>
        <inkml:traceGroup>
          <inkml:annotationXML>
            <emma:emma xmlns:emma="http://www.w3.org/2003/04/emma" version="1.0">
              <emma:interpretation id="{5B4F70F3-034E-4F6C-AE73-5F88B02399D6}" emma:medium="tactile" emma:mode="ink">
                <msink:context xmlns:msink="http://schemas.microsoft.com/ink/2010/main" type="inkWord" rotatedBoundingBox="19783,822 24777,533 24900,2655 19906,2944"/>
              </emma:interpretation>
              <emma:one-of disjunction-type="recognition" id="oneOf0">
                <emma:interpretation id="interp0" emma:lang="en-US" emma:confidence="1">
                  <emma:literal>total:</emma:literal>
                </emma:interpretation>
                <emma:interpretation id="interp1" emma:lang="en-US" emma:confidence="0">
                  <emma:literal>tot 91:</emma:literal>
                </emma:interpretation>
                <emma:interpretation id="interp2" emma:lang="en-US" emma:confidence="0">
                  <emma:literal>tot al:</emma:literal>
                </emma:interpretation>
                <emma:interpretation id="interp3" emma:lang="en-US" emma:confidence="0">
                  <emma:literal>tot Al:</emma:literal>
                </emma:interpretation>
                <emma:interpretation id="interp4" emma:lang="en-US" emma:confidence="0">
                  <emma:literal>tot $1:</emma:literal>
                </emma:interpretation>
              </emma:one-of>
            </emma:emma>
          </inkml:annotationXML>
          <inkml:trace contextRef="#ctx0" brushRef="#br0">-2 21 5934 0,'11'-29'3870'0,"-11"29"-258"15,0 0 258-15,0 0-1161 0,0 0-387 16,0 0-645-16,0 0-258 16,0 0-258-1,0 0-387-15,13 13 0 0,-13 9-258 16,0 8-129-16,0 8-129 15,0 11 0-15,0 4-129 16,0 13 0-16,2 10 0 16,-2 8-129-16,2 3 129 15,2 8 0-15,-3 0 0 16,3 2 0-16,-2-1-129 15,4 0 129-15,-1-6 0 16,3 0-129-16,-3-7 129 16,4-1-258-16,3-1 129 15,1-5 0-15,0-2-129 16,0-8 129-16,5-7 0 0,-1-7 0 15,3-8 0 1,1-6 0-16,1-7 0 0,4-3 0 16,2-6 0-16,0-5 0 15,0 0 129-15,1-5-129 16,-1-6 0-16,0-2 0 15,2-4 0-15,-4 0 129 16,-2-4-129-16,-5-4 0 16,1-1-129-16,-20 9-129 15,28-18-645-15,-28-6-3096 16,0 24-387-16,7-24 0 15,-7 24-387-15</inkml:trace>
          <inkml:trace contextRef="#ctx0" brushRef="#br0" timeOffset="652.5214">-329 862 10062 0,'0'0'3999'16,"0"0"0"-1,0 0-129-15,0 0-1677 16,0 0-516-16,11 0-516 15,-11 0-129-15,37-6-387 0,-13-1 0 16,8 7-129-16,1-5-129 16,7 5-129-16,2 0 0 15,8 0-129-15,1 0 0 16,4 0 0-16,-1 0-129 15,0 0 0-15,-4 0 129 16,-5 0-129-16,-8 0 0 16,-7-5 0-16,-8 0 0 15,-22 5-129-15,35-8-387 16,-35-16-3096-16,0 24-645 15,0 0-387-15,15-15-129 16,-15-7-516-16</inkml:trace>
          <inkml:trace contextRef="#ctx0" brushRef="#br0" timeOffset="1718.3736">1371 192 7740 0,'-9'-22'4128'0,"-6"2"0"16,15 20-129-16,-21-27-903 0,21 27-903 16,-24-8-774-1,24 8-387-15,-28-14-387 16,28 14 0-16,-35-1-387 15,35 1 0-15,-41 1 0 0,41-1-129 16,-41 16 0-16,21 2 0 16,-1 0-129-16,-1 9 129 15,0 6-129-15,3-2 0 16,2 12 0-16,-1 6 0 15,3-2 0-15,-2 11 0 16,6 2 0-16,-2 1 129 16,6 7-258-16,-3-1 258 0,7 6-129 15,-5 3 0-15,8 1 0 16,0-4 0-16,0 5 129 15,0-3-129 1,8-1 0-16,-1-5 0 16,4-5 0-16,4-8 0 0,2-6 129 15,1-6-129-15,3-9 0 16,1-4 129-16,2-6-129 15,2-7 0-15,0-2 0 16,0-10 0-16,0 1-129 16,2-5 129-16,-2-2 0 15,-2-7 0-15,0-13 0 16,1-2 0-16,-5-5 0 15,4-8 0-15,-3-8 0 16,1-4 0-16,-2-5 0 16,-3 0 0-16,0-4 0 15,0-4 0-15,-4-3 0 0,-6 3 129 16,2 2-258-16,-3-3 258 15,-4-2-129-15,-2 5 0 16,0-3 0-16,0-2 0 16,-2 8 0-16,-4-2-129 15,1 4 258-15,-5 2-258 16,3 8 129-16,0-1 0 15,-3 1 0-15,1 12 0 16,2-1 0-16,-3 3 0 16,1-1 129-16,0 9-129 15,1-1 0-15,8 22 129 16,-18-22-129-16,18 22 0 15,0 0 0-15,-23-16 0 0,23 16 0 16,0 0-129-16,0 0 0 16,0 0-387-1,-5 12-1032-15,5-12-2451 16,0 0-516-16,0 0 0 0,2 21-387 15</inkml:trace>
          <inkml:trace contextRef="#ctx0" brushRef="#br0" timeOffset="2983.3848">1729 770 12384 0,'-15'18'4257'0,"15"-18"-129"16,0 0 0-16,0 25-2580 15,0-25-387-15,36 11-387 16,-10-9 0-16,17 6-129 16,-1-3-258-16,14 2 0 15,2-5-129-15,3-1 0 16,2-1 0-16,0 0-129 0,-2 0 0 15,-1 0-129-15,-6-3 129 16,-6 1-129-16,-5-3 0 16,-8 5 129-16,-7 0-258 15,-6-5 0-15,-1 5-129 16,-21 0-1419-16,26-2-2580 15,-26 2-387-15,0 0 0 16,2-28-516-16</inkml:trace>
          <inkml:trace contextRef="#ctx0" brushRef="#br0" timeOffset="2466.972">2171 21 13932 0,'0'0'4128'0,"0"0"129"16,0 0-258-16,0 0-2709 15,0 14-516-15,0-14-129 16,0 26-258-16,0-8 0 15,2 12-129-15,-2 11 0 16,2 1 0-16,-2 15-129 16,0 4 0-16,0 8-129 15,0 13 129-15,0 5 0 16,0 4 0-16,0 0-129 15,-4 2 0-15,3-1 129 0,-3 3 0 16,4-7 0-16,0-7-129 16,0 0 0-16,4-10 0 15,1-6 129-15,4-5-129 16,3-10 0-16,-1-3 0 15,4-4 0-15,-2-7 0 16,1-6 0-16,3-2 0 16,0-10 0-16,-2 2 0 15,-15-20 0-15,30 25-129 16,-30-25 129-16,20 11-129 15,-20-11-129-15,0 0-258 16,24-2-903-16,-26-29-2709 0,2 31-516 16,0-39 129-1,0 39-387-15</inkml:trace>
          <inkml:trace contextRef="#ctx0" brushRef="#br0" timeOffset="5570.4528">4625 351 15351 0,'2'15'4515'16,"-2"-15"-129"-16,0 0 0 15,0 0-3225-15,0 0-387 16,6 23-129-16,-6-23-387 16,0 0 0-16,0 0 0 15,0 0-129-15,0 0-129 16,0 0-129-16,22 22-516 0,-22-22-3483 15,0 0-387-15,0 0-129 16,0 0-258-16</inkml:trace>
          <inkml:trace contextRef="#ctx0" brushRef="#br0" timeOffset="6028.8192">4664 922 12900 0,'0'0'4644'0,"0"0"-258"15,0 0 0-15,0 0-1935 16,0 0-1548-16,4-13-258 16,-4 13-258-16,0 0-129 0,0 0 0 15,0 0-129-15,0 0-387 16,0 0-516-16,0 0-3483 15,0 0-258-15,0 0 0 16,0 0-387-16</inkml:trace>
          <inkml:trace contextRef="#ctx0" brushRef="#br0" timeOffset="4210.3656">3464 236 10836 0,'-13'-18'3870'16,"-7"-3"129"-16,20 21-645 0,-30-30-1806 15,30 30-387-15,-33-27-258 16,33 27-129-16,-41-18-258 15,19 5 0-15,-10 4 0 16,4 1-258-16,-7-1 0 16,5 4 0-16,-1 5-129 15,1 0 0-15,-2 0 0 16,4 6 0-16,-1 11 0 15,3 4-129-15,2 6 129 16,3 6 0-16,-3 7 0 16,2 4-129-16,1 7 129 15,6 7-129-15,1-2 0 16,-1 12 0-16,7 6 0 0,1 0 129 15,1 6-129-15,3-2 0 16,3 3 0-16,0 3 0 16,0-5 0-16,3 3 0 15,5-10 129-15,3 0-258 16,0-9 258-16,2-5-129 15,4-7-129-15,-2-9 129 16,-1-9 0-16,5-3 0 16,-19-30 0-16,37 27 0 15,-37-27 0-15,37 3 0 16,-18-5 0-16,5-12 0 15,-2-9 129-15,2-12-129 0,-1-3 0 16,3-9 129-16,-2-11-129 16,2-8 129-1,-2-2-129-15,-2-10 129 0,3 4-129 16,-5-5 129-1,-3-3-129-15,-1 4 0 0,3 3 0 16,-6 6 129-16,0-4-129 16,0 13 0-16,0-2 0 15,-2 8 0-15,0-1 0 16,-1 14 0-16,-3 0 0 15,0 7 0-15,1 12 0 16,-4-6 0-16,-4 28 0 16,9-30 0-16,-9 30 0 0,0 0 0 15,7-26 0-15,-7 26 129 16,0 0-129-1,0 0-129-15,6-20 258 16,-6 20-129-16,0 0 0 0,0 0 129 16,4 16-129-16,-4-16 129 15,1 35-129-15,1-5 129 16,-2 1 0-16,4 7-129 15,-4 6 129-15,2 9-129 16,-2 13 129-16,2 5-129 16,-2 7 0-16,2 7 0 15,-1 5 129-15,-1 2-129 16,4 7 0-16,-4 6 0 15,0-7 0-15,0 3 0 16,0-9 0-16,0 1 129 16,0-7-258-16,0-7 258 15,0-10-129-15,0-8 0 0,0-14 0 16,0-8 0-16,-4-8 0 15,4-9-129-15,0-22 129 16,-3 19-129-16,3-19-258 16,0 0-387-16,0 0-2967 15,-2-44-774-15,2 19-129 16,0-29-258-16,2 9-387 15</inkml:trace>
          <inkml:trace contextRef="#ctx0" brushRef="#br0" timeOffset="5040.0288">4035 26 9804 0,'0'-22'4257'16,"0"22"-258"-16,0 0-129 15,0 0-1161-15,0-22-1032 0,0 22-258 16,0 0-387-16,0 0-129 15,0 0-258-15,0 19 0 16,0 6-258-16,0 3-129 16,0 5 0-16,0 15-129 15,0 9 0-15,2 5 0 16,-1 6 0-16,5 7 0 15,-4 2 0-15,0 5 1 16,0 4-130-16,1 0 0 16,-1-1 0-16,2 8 0 15,-2-3 0-15,0-3 0 16,1-1 0-16,-1-3 0 0,0-6 0 15,0-10 0-15,2-6 0 16,-4-10 0-16,3-10 0 16,-1-8 0-16,-2-10 0 15,2-2 0-15,-2-21 0 16,0 22 0-16,0-22-130 15,0 0-128-15,0 0-645 16,-2-16-2709-16,2 16-1032 16,0-45 0-16,0 24-516 15,0-27 0-15</inkml:trace>
        </inkml:traceGroup>
      </inkml:traceGroup>
    </inkml:traceGroup>
    <inkml:traceGroup>
      <inkml:annotationXML>
        <emma:emma xmlns:emma="http://www.w3.org/2003/04/emma" version="1.0">
          <emma:interpretation id="{257D7AD6-FDE5-47FF-BBFC-9DBCCE4A6384}" emma:medium="tactile" emma:mode="ink">
            <msink:context xmlns:msink="http://schemas.microsoft.com/ink/2010/main" type="paragraph" rotatedBoundingBox="22611,2950 27533,2609 27660,4444 22738,4784" alignmentLevel="2"/>
          </emma:interpretation>
        </emma:emma>
      </inkml:annotationXML>
      <inkml:traceGroup>
        <inkml:annotationXML>
          <emma:emma xmlns:emma="http://www.w3.org/2003/04/emma" version="1.0">
            <emma:interpretation id="{1C375114-BD7F-4544-A776-A67714D45960}" emma:medium="tactile" emma:mode="ink">
              <msink:context xmlns:msink="http://schemas.microsoft.com/ink/2010/main" type="line" rotatedBoundingBox="22611,2950 27533,2609 27660,4444 22738,4784"/>
            </emma:interpretation>
          </emma:emma>
        </inkml:annotationXML>
        <inkml:traceGroup>
          <inkml:annotationXML>
            <emma:emma xmlns:emma="http://www.w3.org/2003/04/emma" version="1.0">
              <emma:interpretation id="{C34CF832-16BF-4204-9C3C-A2D6865C0E8B}" emma:medium="tactile" emma:mode="ink">
                <msink:context xmlns:msink="http://schemas.microsoft.com/ink/2010/main" type="inkWord" rotatedBoundingBox="22611,2950 27533,2609 27660,4444 22738,4784"/>
              </emma:interpretation>
              <emma:one-of disjunction-type="recognition" id="oneOf1">
                <emma:interpretation id="interp5" emma:lang="en-US" emma:confidence="1">
                  <emma:literal>$34.95</emma:literal>
                </emma:interpretation>
                <emma:interpretation id="interp6" emma:lang="en-US" emma:confidence="1">
                  <emma:literal>$34. 95</emma:literal>
                </emma:interpretation>
                <emma:interpretation id="interp7" emma:lang="en-US" emma:confidence="1">
                  <emma:literal>$34 .95</emma:literal>
                </emma:interpretation>
                <emma:interpretation id="interp8" emma:lang="en-US" emma:confidence="0">
                  <emma:literal>$34 \ 95</emma:literal>
                </emma:interpretation>
                <emma:interpretation id="interp9" emma:lang="en-US" emma:confidence="0">
                  <emma:literal>$34 ' 95</emma:literal>
                </emma:interpretation>
              </emma:one-of>
            </emma:emma>
          </inkml:annotationXML>
          <inkml:trace contextRef="#ctx0" brushRef="#br0" timeOffset="10508.4">3576 2552 4257 0,'-2'14'3741'0,"2"-14"-258"15,0 0 387-15,0 25-774 0,0-25-903 16,0 0-129-16,0 0-645 16,0 0-129-16,0 0-387 15,0 0-129-15,0-27-258 16,0 27 0-16,13-36-258 15,4 16 258-15,-2-5-387 16,3 3 258-16,3 0-387 16,1 7 258-16,2-2-129 15,-2 7 0-15,-1 10 0 16,1 0-258-16,-22 0 258 15,34 30-258-15,-20 0 258 16,-2 3-258-16,-5 8 258 16,-3 0-258-16,-2 5 258 0,-2 4-129 15,0-5 0-15,-6 6 129 16,-5-2-129-16,-6-4 0 15,4-3 0-15,-2 1 0 16,-1-8 0-16,-1-4 0 16,4-8 0-16,0-2 0 15,13-21-129-15,-17 26 129 16,17-26 0-16,0 0 0 15,0 0 0-15,0 0 0 16,0 0 129-16,0 0-258 16,0-26 258-16,4 5-129 15,9-1 0-15,4 3 0 16,1 1 0-16,3 8 0 0,1 3 0 15,4 5-129-15,-8 2 129 16,10 3 129-16,-4 11-258 16,-3 8 258-16,-1 2-258 15,-3 2 129-15,0 1 0 16,-10 12 129-16,2 0-258 15,-7 3 129-15,-2-2 0 16,0 4 0-16,0 4 0 16,-3-6 0-16,-12 3 0 15,2 3 0-15,-8-10 0 16,5 2-129-16,-7-1 129 15,-1-5 0-15,2-6 0 16,-2 2 0-16,1-14 0 0,3-7 0 16,1 2 0-16,-3-11 258 15,22 0-258 1,-35-3 0-16,35 3 0 15,-36-39-129-15,36 39 0 0,-27-42-516 16,27 42-903-16,-28-39-2580 16,28 39-129-16,-19-52-387 15,19 52 0-15</inkml:trace>
          <inkml:trace contextRef="#ctx0" brushRef="#br0" timeOffset="11438.1432">4499 2531 14577 0,'0'0'4386'16,"0"0"0"-16,0 0-258 15,0 0-2967-15,0 0-387 0,0 0-258 16,0 0-129-16,0 0-129 16,-4 33 0-16,4-33-129 15,-18 36-129 1,5-12 0-16,0 5 129 0,-4 1-258 15,-1 4 129-15,-1 0 0 16,-1-1 0-16,1-1-129 16,-1-1 129-16,3-3 0 15,-2-4 129-15,6-4-129 16,13-20 0-16,-26 25 0 15,26-25 0-15,-15 21 0 16,15-21 0-16,0 0-129 16,0 0 129-16,-7 20 0 0,7-20 0 15,0 0 0 1,17 6 0-16,-17-6 0 15,39 0 0-15,-11 0 0 16,5-3 129-16,6 2-129 0,7-7 0 16,6 7 0-16,8-7 129 15,3 1 0-15,2 0-129 16,-2 3 0-16,-1 1 129 15,-5-2-129-15,-3 5 0 16,-8-1 129-16,-7-1-129 16,-9 2 0-16,-4 0 0 15,-4 0 0-15,-22 0-129 16,32 0 129-16,-32 0-129 15,19-5-258-15,-19 5-387 16,20-1-2709-16,-20 1-903 16,0 0-129-16,-4-35-258 15,4 35-516-15</inkml:trace>
          <inkml:trace contextRef="#ctx0" brushRef="#br0" timeOffset="12236.7816">4750 2170 11223 0,'0'0'4386'0,"0"0"-258"15,0 18-129-15,0-18-1419 16,0 0-1419-16,0 0-387 15,4 43-129-15,-2-13-129 16,5 8 0-16,-5 6-129 16,5 1-258-16,-3 11 129 15,3 9-129-15,-3-2 129 16,2 8-258-16,1-5 129 15,1 3-129-15,-5 5 0 16,1 1 129-16,-2-6-129 16,3 4 0-16,-5-3 0 0,2-4 0 15,0-1 0-15,-2-4 0 16,2-6 129-16,2-2-129 15,-4-4 0-15,2-3 0 16,-1-6 0-16,-1-5-129 16,2-4 129-16,-2-10 129 15,0 1-129-15,0-22 129 16,2 22-129-16,-2-22 129 15,0 0-129-15,0 0 0 16,0 0-129-16,0-13-774 16,21 12-2838-16,-21-29-774 15,0 30-129-15,0-48-387 16,14 21-129-16</inkml:trace>
          <inkml:trace contextRef="#ctx0" brushRef="#br0" timeOffset="13021.4087">5521 3678 11868 0,'7'26'4386'15,"-7"-26"-129"-15,0 0-129 16,0 0-2193-16,0 0-774 16,0 0-129-16,0 0-129 15,0 0-129-15,21 26-516 16,-21-26 129-16,0 0 0 15,5 24-129-15,-5-24-258 16,0 0 0-16,0 0-1161 16,0 0-3225-16,0 0-258 15,0 0 0-15,0-25-774 16</inkml:trace>
          <inkml:trace contextRef="#ctx0" brushRef="#br0" timeOffset="7591.068">3156 2470 8643 0,'0'0'3870'16,"0"0"387"-16,0 0-516 16,0 0-903-16,0-33-1290 15,0 33-387-15,-13-25-258 16,13 25-129-16,-30-33-129 15,30 33-129-15,-39-27-258 16,15 16 129-16,-4 0-258 16,-3 8 0-16,1-2 0 15,-3 5-129-15,-3 0 129 16,3 13-258-16,3 2 258 15,4 1-258-15,2 5 129 16,4 4 0-16,5-2 0 0,2 1-129 16,3-2 258-16,7 1-258 15,-1-1 258-15,4 4-129 16,0-3 0-1,5 2 0-15,8-1 0 16,4-2 0-16,2 5 0 0,5-4 0 16,0 8 0-16,4-2-129 15,0 6 129-15,2 2 0 16,-4 4 0-16,1 8 129 15,-2-4-129-15,-1 5 0 16,-4 2 0-16,1-3 129 16,-7 2-258-16,1-1 129 15,-4 3 129-15,1-8-129 0,-7 6 0 16,3-2 0-1,-7-1 0-15,1-4 0 16,-2-1 129-16,0-7-258 16,0-2 0-16,-2-2 0 0,-7-5 129 15,0-8-129-15,9-19 129 16,-32 33-258-16,12-21 258 15,-1-1 0-15,-8-2 0 16,1-4 129-16,-4-2-129 16,1-3 0-16,-5 0 0 15,1-8 258-15,0-10-129 16,0-6 129-16,1-8-258 15,4-3 129-15,-1-8-129 16,5 5 129-16,3-2-129 16,3-3 0-16,1 1-129 15,5 2 0-15,4 4-129 16,-3 1-387-16,13 17-1419 0,-11-29-2064 15,11 23-129-15,-4-22-387 16,4 20-258-16</inkml:trace>
          <inkml:trace contextRef="#ctx0" brushRef="#br0" timeOffset="8397.7128">2783 2119 14190 0,'0'0'4386'0,"0"0"-258"15,0 0 0-15,0 0-2838 16,0 0-516-16,9 30-129 16,-9-30-129-16,4 39-258 15,-2-14 129-15,3 7-129 16,-1 1 0-16,0 6-129 15,-1 7 129-15,3-2-129 16,1 10 0-16,-1-3 0 16,1 9 0-16,-1 4-129 15,3 5 129-15,0 0-129 16,-3 4 0-16,1 1 129 0,-3 1-129 15,2 3 0-15,-4 0 0 16,-2-3 129-16,0-7-258 16,0 6 129-16,0-4 0 15,0-4-258-15,-2 0 258 16,-2-3-129-16,2-5 0 15,0-2 0-15,2-4 129 16,0-13-129-16,0 0 129 16,0-9 0-16,0-7 0 15,0-23 0-15,0 25 0 16,0-25 0-16,0 0-129 15,0 0-129-15,0 0-258 0,-2-21-1548 16,2 21-2451-16,-1-35 0 16,1 35-387-16,-12-57-387 15</inkml:trace>
          <inkml:trace contextRef="#ctx0" brushRef="#br0" timeOffset="14840.8632">6444 2283 5160 0,'0'0'4128'0,"0"0"-258"15,0 0 129-15,6-29-645 16,-6 29-1161-16,0 0-645 16,0 0-258-16,-6-29-258 15,6 29-387-15,0 0 0 0,-26-24-129 16,26 24-258-16,-30-8 0 15,10 7-129-15,0-3 0 16,-1 3 0-16,-3 1 0 16,-4 0 0-16,0 5 0 15,0-2-129-15,-1 12 129 16,1 1-129-16,0 6 129 15,-2 4-129-15,4 1 129 16,2 7-129-16,2-3-129 16,1 10 258-16,3-2-258 15,1 1 258-15,4 2-258 16,4 2 258-16,1 0-258 0,5-2 258 15,3 1-129-15,0-4 0 16,0-1 129-16,9-3-258 16,4-9 258-16,4 1-258 15,3-11 129-15,4-2 0 16,0-11 0-16,4-3 0 15,-2 0 0-15,4-16 0 16,-2-6 0-16,0-4 129 16,0-8-129-16,-2-3 0 15,0-7 0-15,-2 1 129 16,0-3-129-16,-2 6 0 15,-1-7 129-15,-3 4-258 16,-1 3 258-16,0 3-129 0,-8 6 0 16,0 4 0-16,-1 5 129 15,-8 22-258 1,5-25 129-16,-5 25 129 15,0 0-129-15,2-20 0 0,-2 20 0 16,0 0 0-16,0 0 0 16,0 0 0-16,0 0 129 15,0 0-129-15,0 0 129 16,0 12-129-16,0-12 129 15,0 28 0-15,0-4-258 16,0 4 387-16,4 5-387 16,-4 17 258-16,0-1-258 15,0 11 258-15,0 3-129 16,0 9 0-16,0 10 129 15,0-2-258-15,0 5 258 16,2-2-129-16,-2 0 0 16,1-7 0-16,1-5 0 0,-2-9 0 15,2-8 0-15,-2-9 0 16,0 3 0-16,4-17 0 15,-4-7 0-15,2-4 0 16,-2-20 0-16,0 21 0 16,0-21 0-16,0 0-129 15,0 0-387-15,3-13-1290 16,-6-15-2709-16,3 28 129 15,-6-54-387-15,6 24-387 16</inkml:trace>
          <inkml:trace contextRef="#ctx0" brushRef="#br0" timeOffset="16311.0384">7353 2237 10965 0,'0'0'4257'0,"0"0"-129"16,0 0-129 0,22 8-2064-16,-22-8-774 0,0 0-258 15,0 0 0 1,0 0-258-16,-21 0-129 0,21 0-129 15,-18 0-129-15,18 0-129 16,-34 2 0-16,34-2 0 16,-37 1 0-16,15 3-129 15,0-4 0-15,-4 0 129 16,0 0-129-16,2 2 0 15,-6 6 0-15,6-3 129 0,1 6-129 16,3-6 129-16,20-5-129 16,-34 14 0-16,34-14 0 15,-18 16 129-15,18-16-129 16,0 0 0-16,0 0-129 15,0 0 258-15,-21 15-129 16,21-15 0-16,0 0-129 16,0 0 129-16,-1 24 0 15,1-24 0-15,0 20 0 16,0-20-129-16,0 30 258 15,0-10-258-15,0 2 258 16,1 5-258-16,1 3 258 16,0 3-258-16,-2 2 258 0,0 2-129 15,0-4 129-15,0 1-129 16,0-2-129-16,0-3 129 15,0-6 0 1,0 3 0-16,0-8 0 0,0-18 0 16,0 30 0-16,0-30 0 15,0 25 0-15,0-25 129 16,0 0-129-16,0 0 0 15,0 0 0-15,0 0 0 16,13-3 0-16,-13 3 0 16,19-28 0-16,-8 9 0 15,-11 19 129-15,31-37-129 16,-10 17 0-16,1 3 129 0,2-3 0 15,4 4-129 1,-4 2 129-16,2 5 0 16,-3 2-129-16,3 6 129 15,-6 1-129-15,2 0 129 0,-3 0-129 16,-19 0 129-16,33 15-129 15,-33-15 0-15,36 29 129 16,-23-11-129-16,0 4 0 16,0 3 0-16,-2 2 129 15,-4 3-129-15,1 0 0 16,-3 8 0-16,-3 4-129 15,0 0 129-15,-2-2 0 16,0 7 0-16,0 2 0 16,-4-3 0-16,-5 2 0 15,-2 0 0-15,-2-1 0 16,0-3 0-16,-2-4 0 15,-2-5 0-15,1-4 0 0,1-2 0 16,2-11 0-16,13-18 0 16,-34 30 0-16,34-30 0 15,-35 22 129-15,13-9-129 16,3-5-129-16,-3 1 129 15,-2-3 129-15,0-4-129 16,-1 1 0-16,-1 3 0 16,4-6 0-16,2 0 0 15,20 0 0-15,-36-6-129 16,36 6-129-16,-29-14-258 15,29 14-1806-15,-23-10-1935 16,23 10-387-16,-9-25-258 16,9 25-387-16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32:24.7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13 1 15093 0,'-24'-10'4644'0,"24"10"-516"16,0 0-516-16,0 0-7353 15,0 0-516-15,15 0-129 16,-15 0-645-16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2C2EA-C417-4F56-A425-A29023F4463E}" type="datetimeFigureOut">
              <a:rPr lang="en-US" smtClean="0"/>
              <a:t>5/27/2015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C255C-A050-4FE2-9F4C-E93D6B7F6621}" type="slidenum">
              <a:rPr lang="en-US" smtClean="0"/>
              <a:t>‹#›</a:t>
            </a:fld>
            <a:endParaRPr lang="en-US"/>
          </a:p>
        </p:txBody>
      </p:sp>
    </p:spTree>
    <p:extLst>
      <p:ext uri="{BB962C8B-B14F-4D97-AF65-F5344CB8AC3E}">
        <p14:creationId xmlns:p14="http://schemas.microsoft.com/office/powerpoint/2010/main" val="224894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2</a:t>
            </a:fld>
            <a:endParaRPr lang="en-US"/>
          </a:p>
        </p:txBody>
      </p:sp>
    </p:spTree>
    <p:extLst>
      <p:ext uri="{BB962C8B-B14F-4D97-AF65-F5344CB8AC3E}">
        <p14:creationId xmlns:p14="http://schemas.microsoft.com/office/powerpoint/2010/main" val="335451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12</a:t>
            </a:fld>
            <a:endParaRPr lang="en-US"/>
          </a:p>
        </p:txBody>
      </p:sp>
    </p:spTree>
    <p:extLst>
      <p:ext uri="{BB962C8B-B14F-4D97-AF65-F5344CB8AC3E}">
        <p14:creationId xmlns:p14="http://schemas.microsoft.com/office/powerpoint/2010/main" val="285793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Ariel</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13</a:t>
            </a:fld>
            <a:endParaRPr lang="en-US"/>
          </a:p>
        </p:txBody>
      </p:sp>
    </p:spTree>
    <p:extLst>
      <p:ext uri="{BB962C8B-B14F-4D97-AF65-F5344CB8AC3E}">
        <p14:creationId xmlns:p14="http://schemas.microsoft.com/office/powerpoint/2010/main" val="34256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Ariel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3</a:t>
            </a:fld>
            <a:endParaRPr lang="en-US"/>
          </a:p>
        </p:txBody>
      </p:sp>
    </p:spTree>
    <p:extLst>
      <p:ext uri="{BB962C8B-B14F-4D97-AF65-F5344CB8AC3E}">
        <p14:creationId xmlns:p14="http://schemas.microsoft.com/office/powerpoint/2010/main" val="344498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 </a:t>
            </a:r>
          </a:p>
          <a:p>
            <a:r>
              <a:rPr lang="en-US" dirty="0" smtClean="0"/>
              <a:t>We think that $40 is a reasonable</a:t>
            </a:r>
            <a:r>
              <a:rPr lang="en-US" baseline="0" dirty="0" smtClean="0"/>
              <a:t> price for our product because:</a:t>
            </a:r>
          </a:p>
          <a:p>
            <a:pPr marL="228600" indent="-228600">
              <a:buAutoNum type="arabicPeriod"/>
            </a:pPr>
            <a:r>
              <a:rPr lang="en-US" baseline="0" dirty="0" smtClean="0"/>
              <a:t>If our product is too expensive no one will buy it</a:t>
            </a:r>
          </a:p>
          <a:p>
            <a:pPr marL="228600" indent="-228600">
              <a:buAutoNum type="arabicPeriod"/>
            </a:pPr>
            <a:r>
              <a:rPr lang="en-US" baseline="0" dirty="0" smtClean="0"/>
              <a:t>$40 – in the long run the product will ideally save more money then it costs</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4</a:t>
            </a:fld>
            <a:endParaRPr lang="en-US"/>
          </a:p>
        </p:txBody>
      </p:sp>
    </p:spTree>
    <p:extLst>
      <p:ext uri="{BB962C8B-B14F-4D97-AF65-F5344CB8AC3E}">
        <p14:creationId xmlns:p14="http://schemas.microsoft.com/office/powerpoint/2010/main" val="35304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Juliette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5</a:t>
            </a:fld>
            <a:endParaRPr lang="en-US"/>
          </a:p>
        </p:txBody>
      </p:sp>
    </p:spTree>
    <p:extLst>
      <p:ext uri="{BB962C8B-B14F-4D97-AF65-F5344CB8AC3E}">
        <p14:creationId xmlns:p14="http://schemas.microsoft.com/office/powerpoint/2010/main" val="232593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6</a:t>
            </a:fld>
            <a:endParaRPr lang="en-US"/>
          </a:p>
        </p:txBody>
      </p:sp>
    </p:spTree>
    <p:extLst>
      <p:ext uri="{BB962C8B-B14F-4D97-AF65-F5344CB8AC3E}">
        <p14:creationId xmlns:p14="http://schemas.microsoft.com/office/powerpoint/2010/main" val="224526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8</a:t>
            </a:fld>
            <a:endParaRPr lang="en-US"/>
          </a:p>
        </p:txBody>
      </p:sp>
    </p:spTree>
    <p:extLst>
      <p:ext uri="{BB962C8B-B14F-4D97-AF65-F5344CB8AC3E}">
        <p14:creationId xmlns:p14="http://schemas.microsoft.com/office/powerpoint/2010/main" val="1825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9</a:t>
            </a:fld>
            <a:endParaRPr lang="en-US"/>
          </a:p>
        </p:txBody>
      </p:sp>
    </p:spTree>
    <p:extLst>
      <p:ext uri="{BB962C8B-B14F-4D97-AF65-F5344CB8AC3E}">
        <p14:creationId xmlns:p14="http://schemas.microsoft.com/office/powerpoint/2010/main" val="423335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10</a:t>
            </a:fld>
            <a:endParaRPr lang="en-US"/>
          </a:p>
        </p:txBody>
      </p:sp>
    </p:spTree>
    <p:extLst>
      <p:ext uri="{BB962C8B-B14F-4D97-AF65-F5344CB8AC3E}">
        <p14:creationId xmlns:p14="http://schemas.microsoft.com/office/powerpoint/2010/main" val="296892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Juliette </a:t>
            </a:r>
            <a:endParaRPr lang="en-US" dirty="0"/>
          </a:p>
        </p:txBody>
      </p:sp>
      <p:sp>
        <p:nvSpPr>
          <p:cNvPr id="4" name="Slide Number Placeholder 3"/>
          <p:cNvSpPr>
            <a:spLocks noGrp="1"/>
          </p:cNvSpPr>
          <p:nvPr>
            <p:ph type="sldNum" sz="quarter" idx="10"/>
          </p:nvPr>
        </p:nvSpPr>
        <p:spPr/>
        <p:txBody>
          <a:bodyPr/>
          <a:lstStyle/>
          <a:p>
            <a:fld id="{F6BC255C-A050-4FE2-9F4C-E93D6B7F6621}" type="slidenum">
              <a:rPr lang="en-US" smtClean="0"/>
              <a:t>11</a:t>
            </a:fld>
            <a:endParaRPr lang="en-US"/>
          </a:p>
        </p:txBody>
      </p:sp>
    </p:spTree>
    <p:extLst>
      <p:ext uri="{BB962C8B-B14F-4D97-AF65-F5344CB8AC3E}">
        <p14:creationId xmlns:p14="http://schemas.microsoft.com/office/powerpoint/2010/main" val="293923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5/27/2015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5/27/2015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5/27/2015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understandingrelationships.com/goal-setting-that-works/1031" TargetMode="External"/><Relationship Id="rId3" Type="http://schemas.openxmlformats.org/officeDocument/2006/relationships/hyperlink" Target="https://buncombecounty4h.files.wordpress.com/2011/11/legonxt.jpg" TargetMode="External"/><Relationship Id="rId7" Type="http://schemas.openxmlformats.org/officeDocument/2006/relationships/hyperlink" Target="http://www3.cs.stonybrook.edu/~minhhoai/cse525/" TargetMode="External"/><Relationship Id="rId12" Type="http://schemas.openxmlformats.org/officeDocument/2006/relationships/hyperlink" Target="http://www.scientificamerican.com/article/memories-of-tomorrow/" TargetMode="External"/><Relationship Id="rId2" Type="http://schemas.openxmlformats.org/officeDocument/2006/relationships/hyperlink" Target="http://www.decorateokc.net/wp-content/uploads/2010/04/dimmer20switch20slide.jpg" TargetMode="External"/><Relationship Id="rId1" Type="http://schemas.openxmlformats.org/officeDocument/2006/relationships/slideLayout" Target="../slideLayouts/slideLayout2.xml"/><Relationship Id="rId6" Type="http://schemas.openxmlformats.org/officeDocument/2006/relationships/hyperlink" Target="http://globe-views.com/dreams/electricity.html" TargetMode="External"/><Relationship Id="rId11" Type="http://schemas.openxmlformats.org/officeDocument/2006/relationships/hyperlink" Target="http://ww2.kqed.org/stateofhealth/2013/09/10/how-more-expensive-health-insurance-might-actually-save-you-money-obamacare/" TargetMode="External"/><Relationship Id="rId5" Type="http://schemas.openxmlformats.org/officeDocument/2006/relationships/hyperlink" Target="http://www.decorateokc.net/tag/dimmer-switch/" TargetMode="External"/><Relationship Id="rId10" Type="http://schemas.openxmlformats.org/officeDocument/2006/relationships/hyperlink" Target="http://www.exponent.com/cost_and_damages/" TargetMode="External"/><Relationship Id="rId4" Type="http://schemas.openxmlformats.org/officeDocument/2006/relationships/hyperlink" Target="http://www.foxforag.com/view/issues/campaign-finance-transparency/attachment/lightbulb/" TargetMode="External"/><Relationship Id="rId9" Type="http://schemas.openxmlformats.org/officeDocument/2006/relationships/hyperlink" Target="http://hapcoweb.com/wordpress/tag/casting-metho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ebay.com/itm/like/281697938064?lpid=82&amp;chn=ps" TargetMode="External"/><Relationship Id="rId13" Type="http://schemas.openxmlformats.org/officeDocument/2006/relationships/image" Target="../media/image9.png"/><Relationship Id="rId3" Type="http://schemas.openxmlformats.org/officeDocument/2006/relationships/hyperlink" Target="https://www.1000bulbs.com/product/110817/SYLVANIA-11180.html?utm_source=SmartFeedGoogleBase&amp;utm_medium=Shopping&amp;utm_term=SYLVANIA-11180&amp;utm_content=60+Watt+Incandescent+Light+Bulbs&amp;utm_campaign=SmartFeedGoogleBaseShopping&amp;gclid=CjwKEAjwpYeqBRDOwq2DrLCB-UcSJAASIYLjr_i6aCiKrvByyx9fnnneKp5-_1hLSHkPKKGLeoyy7xoCcXLw_wcB" TargetMode="External"/><Relationship Id="rId7" Type="http://schemas.openxmlformats.org/officeDocument/2006/relationships/hyperlink" Target="http://www.homedepot.com/p/Leviton-SureSlide-600-Watt-Dimmer-White-R70-06631-1LW/202051149?N=5yc1vZc34i" TargetMode="External"/><Relationship Id="rId12"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ulbamerica.com/products/sunlite-e197-porcelain-lamp-holder-with-wire-leads?CAWELAID=120150920000394014&amp;CAGPSPN=pla&amp;catargetid=120150920000775919&amp;cadevice=c&amp;gclid=COet7eqI4MUCFZYWHwodZjUAgA" TargetMode="External"/><Relationship Id="rId11" Type="http://schemas.openxmlformats.org/officeDocument/2006/relationships/customXml" Target="../ink/ink2.xml"/><Relationship Id="rId5" Type="http://schemas.openxmlformats.org/officeDocument/2006/relationships/hyperlink" Target="http://www.mscdirect.com/product/details/77653996?src=pla&amp;cid=PLA-Google-PLA+-+Test&amp;CS_003=7867724&amp;CS_010=77653996" TargetMode="External"/><Relationship Id="rId10" Type="http://schemas.openxmlformats.org/officeDocument/2006/relationships/image" Target="../media/image10.emf"/><Relationship Id="rId4" Type="http://schemas.openxmlformats.org/officeDocument/2006/relationships/hyperlink" Target="http://www.oemheaters.com/p-6038-high-temperature-insulated-wire.aspx?gclid=CIL7p6GI4MUCFVUSHwodraQAPA" TargetMode="External"/><Relationship Id="rId9" Type="http://schemas.openxmlformats.org/officeDocument/2006/relationships/customXml" Target="../ink/ink1.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s://www.1000bulbs.com/product/110817/SYLVANIA-11180.html?utm_source=SmartFeedGoogleBase&amp;utm_medium=Shopping&amp;utm_term=SYLVANIA-11180&amp;utm_content=60+Watt+Incandescent+Light+Bulbs&amp;utm_campaign=SmartFeedGoogleBaseShopping&amp;gclid=CjwKEAjwpYeqBRDOwq2DrLCB-UcSJAASIYLjr_i6aCiKrvByyx9fnnneKp5-_1hLSHkPKKGLeoyy7xoCcXLw_wcB" TargetMode="External"/><Relationship Id="rId7" Type="http://schemas.openxmlformats.org/officeDocument/2006/relationships/hyperlink" Target="http://www.homedepot.com/p/Leviton-SureSlide-600-Watt-Dimmer-White-R70-06631-1LW/202051149?N=5yc1vZc34i" TargetMode="Externa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bulbamerica.com/products/sunlite-e197-porcelain-lamp-holder-with-wire-leads?CAWELAID=120150920000394014&amp;CAGPSPN=pla&amp;catargetid=120150920000775919&amp;cadevice=c&amp;gclid=COet7eqI4MUCFZYWHwodZjUAgA" TargetMode="External"/><Relationship Id="rId11" Type="http://schemas.openxmlformats.org/officeDocument/2006/relationships/image" Target="../media/image13.emf"/><Relationship Id="rId5" Type="http://schemas.openxmlformats.org/officeDocument/2006/relationships/hyperlink" Target="http://www.mscdirect.com/product/details/77653996?src=pla&amp;cid=PLA-Google-PLA+-+Test&amp;CS_003=7867724&amp;CS_010=77653996" TargetMode="External"/><Relationship Id="rId10" Type="http://schemas.openxmlformats.org/officeDocument/2006/relationships/customXml" Target="../ink/ink4.xml"/><Relationship Id="rId4" Type="http://schemas.openxmlformats.org/officeDocument/2006/relationships/hyperlink" Target="http://www.oemheaters.com/p-6038-high-temperature-insulated-wire.aspx?gclid=CIL7p6GI4MUCFVUSHwodraQAPA" TargetMode="Externa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automatic dimmer Switch</a:t>
            </a:r>
            <a:endParaRPr lang="en-US" dirty="0"/>
          </a:p>
        </p:txBody>
      </p:sp>
      <p:sp>
        <p:nvSpPr>
          <p:cNvPr id="3" name="Subtitle 2"/>
          <p:cNvSpPr>
            <a:spLocks noGrp="1"/>
          </p:cNvSpPr>
          <p:nvPr>
            <p:ph type="subTitle" idx="1"/>
          </p:nvPr>
        </p:nvSpPr>
        <p:spPr/>
        <p:txBody>
          <a:bodyPr>
            <a:normAutofit lnSpcReduction="10000"/>
          </a:bodyPr>
          <a:lstStyle/>
          <a:p>
            <a:r>
              <a:rPr lang="en-US" sz="2400" b="1" dirty="0" smtClean="0"/>
              <a:t>Saving Energy One Lightbulb at a Time </a:t>
            </a:r>
          </a:p>
          <a:p>
            <a:endParaRPr lang="en-US" dirty="0"/>
          </a:p>
          <a:p>
            <a:r>
              <a:rPr lang="en-US" dirty="0" smtClean="0"/>
              <a:t>By Juliette Knapp, Ariel Egbunine, Valerie Hinkle, and Erin Waire </a:t>
            </a:r>
            <a:endParaRPr lang="en-US" dirty="0"/>
          </a:p>
        </p:txBody>
      </p:sp>
    </p:spTree>
    <p:extLst>
      <p:ext uri="{BB962C8B-B14F-4D97-AF65-F5344CB8AC3E}">
        <p14:creationId xmlns:p14="http://schemas.microsoft.com/office/powerpoint/2010/main" val="152925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testing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Our first tests were on the dimmer switch and the lightbulb. It took us a few tries but we finally got a circuit going. After the circuit and attaching the small lightbulb, we drew diagrams so that we knew what worked for the circuit. </a:t>
            </a:r>
          </a:p>
          <a:p>
            <a:pPr marL="0" indent="0">
              <a:buNone/>
            </a:pPr>
            <a:r>
              <a:rPr lang="en-US" dirty="0"/>
              <a:t>Next, we put the big lightbulb on the circuit but it didn’t light up. We knew that the circuit was working because we tested it with the small lightbulb. So, we inferred that the battery we were using wasn’t strong enough. We then added another battery, and it was still not enough to power the lightbulb. Finally, we added two more lightbulbs and put them all into parallel circuit battery holders </a:t>
            </a:r>
            <a:r>
              <a:rPr lang="en-US" dirty="0" err="1"/>
              <a:t>ot</a:t>
            </a:r>
            <a:r>
              <a:rPr lang="en-US" dirty="0"/>
              <a:t> add more power, but it still didn’t work.</a:t>
            </a:r>
          </a:p>
          <a:p>
            <a:pPr marL="0" indent="0">
              <a:buNone/>
            </a:pPr>
            <a:r>
              <a:rPr lang="en-US" dirty="0"/>
              <a:t>We then tested whether the dimmer switch was working or not by using the smaller lightbulb, only to find out that with all the battery power we were putting into the dimmer switch, we might have shorted the dimmer because the circuit was still working but the light didn’t dim</a:t>
            </a:r>
            <a:r>
              <a:rPr lang="en-US" dirty="0" smtClean="0"/>
              <a:t>.</a:t>
            </a:r>
            <a:endParaRPr lang="en-US" dirty="0"/>
          </a:p>
        </p:txBody>
      </p:sp>
    </p:spTree>
    <p:extLst>
      <p:ext uri="{BB962C8B-B14F-4D97-AF65-F5344CB8AC3E}">
        <p14:creationId xmlns:p14="http://schemas.microsoft.com/office/powerpoint/2010/main" val="4324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 of testing  </a:t>
            </a:r>
            <a:endParaRPr lang="en-US" dirty="0"/>
          </a:p>
        </p:txBody>
      </p:sp>
      <p:sp>
        <p:nvSpPr>
          <p:cNvPr id="3" name="Content Placeholder 2"/>
          <p:cNvSpPr>
            <a:spLocks noGrp="1"/>
          </p:cNvSpPr>
          <p:nvPr>
            <p:ph idx="1"/>
          </p:nvPr>
        </p:nvSpPr>
        <p:spPr/>
        <p:txBody>
          <a:bodyPr/>
          <a:lstStyle/>
          <a:p>
            <a:pPr marL="0" indent="0">
              <a:buNone/>
            </a:pPr>
            <a:r>
              <a:rPr lang="en-US" dirty="0"/>
              <a:t>By testing using the smaller lightbulb, we were trying to test if the circuit worked so that we could test with the bigger lightbulb.</a:t>
            </a:r>
          </a:p>
          <a:p>
            <a:pPr marL="0" indent="0">
              <a:buNone/>
            </a:pPr>
            <a:r>
              <a:rPr lang="en-US" dirty="0"/>
              <a:t>We tested the dimmer switch to see if it would dim and when it didn’t work on the big or small lightbulbs, we knew something was wrong with the dimmer</a:t>
            </a:r>
            <a:r>
              <a:rPr lang="en-US" dirty="0" smtClean="0"/>
              <a:t>.</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9344" b="11694"/>
          <a:stretch/>
        </p:blipFill>
        <p:spPr>
          <a:xfrm>
            <a:off x="3281639" y="3530184"/>
            <a:ext cx="5626640" cy="3123460"/>
          </a:xfrm>
          <a:prstGeom prst="rect">
            <a:avLst/>
          </a:prstGeom>
        </p:spPr>
      </p:pic>
    </p:spTree>
    <p:extLst>
      <p:ext uri="{BB962C8B-B14F-4D97-AF65-F5344CB8AC3E}">
        <p14:creationId xmlns:p14="http://schemas.microsoft.com/office/powerpoint/2010/main" val="23304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Product </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3">
            <p14:nvContentPartPr>
              <p14:cNvPr id="51" name="Ink 50"/>
              <p14:cNvContentPartPr/>
              <p14:nvPr/>
            </p14:nvContentPartPr>
            <p14:xfrm>
              <a:off x="9292080" y="4668783"/>
              <a:ext cx="5040" cy="0"/>
            </p14:xfrm>
          </p:contentPart>
        </mc:Choice>
        <mc:Fallback xmlns="">
          <p:pic>
            <p:nvPicPr>
              <p:cNvPr id="51" name="Ink 50"/>
              <p:cNvPicPr/>
              <p:nvPr/>
            </p:nvPicPr>
            <p:blipFill>
              <a:blip r:embed="rId5"/>
              <a:stretch>
                <a:fillRect/>
              </a:stretch>
            </p:blipFill>
            <p:spPr>
              <a:xfrm>
                <a:off x="0" y="0"/>
                <a:ext cx="5040" cy="0"/>
              </a:xfrm>
              <a:prstGeom prst="rect">
                <a:avLst/>
              </a:prstGeom>
            </p:spPr>
          </p:pic>
        </mc:Fallback>
      </mc:AlternateContent>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36503" b="13880"/>
          <a:stretch/>
        </p:blipFill>
        <p:spPr>
          <a:xfrm>
            <a:off x="2640471" y="2201338"/>
            <a:ext cx="6908976" cy="3826923"/>
          </a:xfrm>
          <a:prstGeom prst="rect">
            <a:avLst/>
          </a:prstGeom>
        </p:spPr>
      </p:pic>
    </p:spTree>
    <p:extLst>
      <p:ext uri="{BB962C8B-B14F-4D97-AF65-F5344CB8AC3E}">
        <p14:creationId xmlns:p14="http://schemas.microsoft.com/office/powerpoint/2010/main" val="52888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53" y="359127"/>
            <a:ext cx="9784080" cy="1508760"/>
          </a:xfrm>
        </p:spPr>
        <p:txBody>
          <a:bodyPr/>
          <a:lstStyle/>
          <a:p>
            <a:r>
              <a:rPr lang="en-US" dirty="0" smtClean="0"/>
              <a:t>Future </a:t>
            </a:r>
            <a:endParaRPr lang="en-US" dirty="0"/>
          </a:p>
        </p:txBody>
      </p:sp>
      <p:sp>
        <p:nvSpPr>
          <p:cNvPr id="3" name="Content Placeholder 2"/>
          <p:cNvSpPr>
            <a:spLocks noGrp="1"/>
          </p:cNvSpPr>
          <p:nvPr>
            <p:ph idx="1"/>
          </p:nvPr>
        </p:nvSpPr>
        <p:spPr>
          <a:xfrm>
            <a:off x="198578" y="2274983"/>
            <a:ext cx="9784080" cy="4206240"/>
          </a:xfrm>
        </p:spPr>
        <p:txBody>
          <a:bodyPr>
            <a:normAutofit/>
          </a:bodyPr>
          <a:lstStyle/>
          <a:p>
            <a:r>
              <a:rPr lang="en-US" sz="2400" dirty="0" smtClean="0"/>
              <a:t>In the future, we will create a more elaborate and accurate program that causes the Lego robot to:</a:t>
            </a:r>
          </a:p>
          <a:p>
            <a:pPr lvl="2">
              <a:buClr>
                <a:srgbClr val="FFFFFF"/>
              </a:buClr>
              <a:buFont typeface="Wingdings" pitchFamily="2" charset="2"/>
              <a:buChar char="Ø"/>
            </a:pPr>
            <a:r>
              <a:rPr lang="en-US" sz="2000" dirty="0">
                <a:solidFill>
                  <a:srgbClr val="FFFFFF"/>
                </a:solidFill>
              </a:rPr>
              <a:t>move forewords (turning on the dimmer) when there is either minimal sunlight or no sunlight at all.</a:t>
            </a:r>
          </a:p>
          <a:p>
            <a:pPr lvl="2">
              <a:buClr>
                <a:srgbClr val="FFFFFF"/>
              </a:buClr>
              <a:buFont typeface="Wingdings" pitchFamily="2" charset="2"/>
              <a:buChar char="Ø"/>
            </a:pPr>
            <a:r>
              <a:rPr lang="en-US" sz="2000" dirty="0">
                <a:solidFill>
                  <a:srgbClr val="FFFFFF"/>
                </a:solidFill>
              </a:rPr>
              <a:t>move backwards (turning off the dimmer) when there is either more sunlight or total sunlight at all.</a:t>
            </a:r>
          </a:p>
          <a:p>
            <a:r>
              <a:rPr lang="en-US" sz="2400" dirty="0" smtClean="0"/>
              <a:t>Also, we will make our product more cost effective by eliminating some of our materials.</a:t>
            </a:r>
          </a:p>
          <a:p>
            <a:r>
              <a:rPr lang="en-US" sz="2400" dirty="0" smtClean="0"/>
              <a:t>Although we never got the light bulb to operate using the dimmer, we also want to be successful in this task with a small light bulb, as well as  a larger light bulb.</a:t>
            </a:r>
            <a:endParaRPr lang="en-US" sz="2400" dirty="0">
              <a:solidFill>
                <a:srgbClr val="FFFFFF"/>
              </a:solidFill>
            </a:endParaRPr>
          </a:p>
          <a:p>
            <a:pPr lvl="2">
              <a:buFont typeface="Wingdings" panose="05000000000000000000" pitchFamily="2" charset="2"/>
              <a:buChar char="Ø"/>
            </a:pPr>
            <a:endParaRPr lang="en-US" dirty="0" smtClean="0"/>
          </a:p>
          <a:p>
            <a:pPr marL="0" indent="0">
              <a:buNone/>
            </a:pPr>
            <a:endParaRPr lang="en-US" dirty="0" smtClean="0"/>
          </a:p>
        </p:txBody>
      </p:sp>
      <p:pic>
        <p:nvPicPr>
          <p:cNvPr id="4" name="Picture 3"/>
          <p:cNvPicPr>
            <a:picLocks noChangeAspect="1"/>
          </p:cNvPicPr>
          <p:nvPr/>
        </p:nvPicPr>
        <p:blipFill>
          <a:blip r:embed="rId3"/>
          <a:stretch>
            <a:fillRect/>
          </a:stretch>
        </p:blipFill>
        <p:spPr>
          <a:xfrm>
            <a:off x="8229600" y="230366"/>
            <a:ext cx="3752538" cy="1841069"/>
          </a:xfrm>
          <a:prstGeom prst="rect">
            <a:avLst/>
          </a:prstGeom>
        </p:spPr>
      </p:pic>
    </p:spTree>
    <p:extLst>
      <p:ext uri="{BB962C8B-B14F-4D97-AF65-F5344CB8AC3E}">
        <p14:creationId xmlns:p14="http://schemas.microsoft.com/office/powerpoint/2010/main" val="28631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p:txBody>
          <a:bodyPr>
            <a:normAutofit fontScale="77500" lnSpcReduction="20000"/>
          </a:bodyPr>
          <a:lstStyle/>
          <a:p>
            <a:r>
              <a:rPr lang="en-US" dirty="0">
                <a:hlinkClick r:id="rId2"/>
              </a:rPr>
              <a:t>http://</a:t>
            </a:r>
            <a:r>
              <a:rPr lang="en-US" dirty="0" smtClean="0">
                <a:hlinkClick r:id="rId2"/>
              </a:rPr>
              <a:t>www.decorateokc.net/wp-content/uploads/2010/04/dimmer20switch20slide.jpg</a:t>
            </a:r>
            <a:endParaRPr lang="en-US" dirty="0" smtClean="0"/>
          </a:p>
          <a:p>
            <a:r>
              <a:rPr lang="en-US" dirty="0">
                <a:hlinkClick r:id="rId3"/>
              </a:rPr>
              <a:t>https://</a:t>
            </a:r>
            <a:r>
              <a:rPr lang="en-US" dirty="0" smtClean="0">
                <a:hlinkClick r:id="rId3"/>
              </a:rPr>
              <a:t>buncombecounty4h.files.wordpress.com/2011/11/legonxt.jpg</a:t>
            </a:r>
            <a:endParaRPr lang="en-US" dirty="0" smtClean="0"/>
          </a:p>
          <a:p>
            <a:r>
              <a:rPr lang="en-US" dirty="0">
                <a:hlinkClick r:id="rId4"/>
              </a:rPr>
              <a:t>http://www.foxforag.com/view/issues/campaign-finance-transparency/attachment/lightbulb/</a:t>
            </a:r>
            <a:endParaRPr lang="en-US" dirty="0"/>
          </a:p>
          <a:p>
            <a:r>
              <a:rPr lang="en-US" dirty="0">
                <a:hlinkClick r:id="rId5"/>
              </a:rPr>
              <a:t>http://www.decorateokc.net/tag/dimmer-switch/</a:t>
            </a:r>
            <a:endParaRPr lang="en-US" dirty="0"/>
          </a:p>
          <a:p>
            <a:r>
              <a:rPr lang="en-US" dirty="0">
                <a:hlinkClick r:id="rId6"/>
              </a:rPr>
              <a:t>http://globe-views.com/dreams/electricity.html</a:t>
            </a:r>
            <a:endParaRPr lang="en-US" dirty="0"/>
          </a:p>
          <a:p>
            <a:r>
              <a:rPr lang="en-US" dirty="0">
                <a:hlinkClick r:id="rId7"/>
              </a:rPr>
              <a:t>http://www3.cs.stonybrook.edu/~minhhoai/cse525/</a:t>
            </a:r>
            <a:endParaRPr lang="en-US" dirty="0"/>
          </a:p>
          <a:p>
            <a:r>
              <a:rPr lang="en-US" dirty="0">
                <a:hlinkClick r:id="rId8"/>
              </a:rPr>
              <a:t>http://www.understandingrelationships.com/goal-setting-that-works/1031</a:t>
            </a:r>
            <a:endParaRPr lang="en-US" dirty="0"/>
          </a:p>
          <a:p>
            <a:r>
              <a:rPr lang="en-US" dirty="0">
                <a:hlinkClick r:id="rId9"/>
              </a:rPr>
              <a:t>http://hapcoweb.com/wordpress/tag/casting-methods/</a:t>
            </a:r>
            <a:endParaRPr lang="en-US" dirty="0"/>
          </a:p>
          <a:p>
            <a:r>
              <a:rPr lang="en-US" dirty="0">
                <a:hlinkClick r:id="rId10"/>
              </a:rPr>
              <a:t>http://www.exponent.com/cost_and_damages/</a:t>
            </a:r>
            <a:endParaRPr lang="en-US" dirty="0"/>
          </a:p>
          <a:p>
            <a:r>
              <a:rPr lang="en-US" dirty="0">
                <a:hlinkClick r:id="rId11"/>
              </a:rPr>
              <a:t>http://ww2.kqed.org/stateofhealth/2013/09/10/how-more-expensive-health-insurance-might-actually-save-you-money-obamacare</a:t>
            </a:r>
            <a:r>
              <a:rPr lang="en-US" dirty="0" smtClean="0">
                <a:hlinkClick r:id="rId11"/>
              </a:rPr>
              <a:t>/</a:t>
            </a:r>
            <a:endParaRPr lang="en-US" dirty="0" smtClean="0"/>
          </a:p>
          <a:p>
            <a:r>
              <a:rPr lang="en-US" dirty="0">
                <a:hlinkClick r:id="rId12"/>
              </a:rPr>
              <a:t>http://www.scientificamerican.com/article/memories-of-tomorrow</a:t>
            </a:r>
            <a:r>
              <a:rPr lang="en-US" dirty="0" smtClean="0">
                <a:hlinkClick r:id="rId12"/>
              </a:rPr>
              <a:t>/</a:t>
            </a:r>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77033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 </a:t>
            </a:r>
            <a:endParaRPr lang="en-US" dirty="0"/>
          </a:p>
        </p:txBody>
      </p:sp>
      <p:sp>
        <p:nvSpPr>
          <p:cNvPr id="3" name="Content Placeholder 2"/>
          <p:cNvSpPr>
            <a:spLocks noGrp="1"/>
          </p:cNvSpPr>
          <p:nvPr>
            <p:ph idx="1"/>
          </p:nvPr>
        </p:nvSpPr>
        <p:spPr>
          <a:xfrm>
            <a:off x="1202919" y="1906749"/>
            <a:ext cx="9784080" cy="4206240"/>
          </a:xfrm>
        </p:spPr>
        <p:txBody>
          <a:bodyPr/>
          <a:lstStyle/>
          <a:p>
            <a:r>
              <a:rPr lang="en-US" dirty="0" smtClean="0"/>
              <a:t>The dimmer switch will move up or down depending the amount of natural light </a:t>
            </a:r>
          </a:p>
          <a:p>
            <a:r>
              <a:rPr lang="en-US" dirty="0" smtClean="0"/>
              <a:t>A robot program will sense the amount of natural light in the room and change the artificial light output accordingly </a:t>
            </a:r>
          </a:p>
          <a:p>
            <a:pPr lvl="1"/>
            <a:r>
              <a:rPr lang="en-US" dirty="0" smtClean="0"/>
              <a:t>For example:</a:t>
            </a:r>
          </a:p>
          <a:p>
            <a:pPr lvl="2"/>
            <a:r>
              <a:rPr lang="en-US" dirty="0" smtClean="0"/>
              <a:t>If there is more natural light, the artificial light output would be less – dimmer switch moves down</a:t>
            </a:r>
          </a:p>
          <a:p>
            <a:pPr lvl="2"/>
            <a:r>
              <a:rPr lang="en-US" dirty="0" smtClean="0"/>
              <a:t>If there is less natural light, the artificial light output would be more – dimmer switch moves up</a:t>
            </a:r>
          </a:p>
          <a:p>
            <a:pPr lvl="2"/>
            <a:r>
              <a:rPr lang="en-US" dirty="0" smtClean="0"/>
              <a:t>The amount of artificial light will be enough to light up the room depending on the natural light </a:t>
            </a:r>
          </a:p>
          <a:p>
            <a:pPr lvl="1"/>
            <a:endParaRPr lang="en-US" dirty="0"/>
          </a:p>
          <a:p>
            <a:endParaRPr lang="en-US" dirty="0"/>
          </a:p>
        </p:txBody>
      </p:sp>
      <p:pic>
        <p:nvPicPr>
          <p:cNvPr id="4" name="Picture 4" descr="http://globe-views.com/dcim/dreams/electricity/electricity-05.jpg"/>
          <p:cNvPicPr>
            <a:picLocks noChangeAspect="1" noChangeArrowheads="1"/>
          </p:cNvPicPr>
          <p:nvPr/>
        </p:nvPicPr>
        <p:blipFill rotWithShape="1">
          <a:blip r:embed="rId3">
            <a:extLst>
              <a:ext uri="{28A0092B-C50C-407E-A947-70E740481C1C}">
                <a14:useLocalDpi xmlns:a14="http://schemas.microsoft.com/office/drawing/2010/main" val="0"/>
              </a:ext>
            </a:extLst>
          </a:blip>
          <a:srcRect t="8631" b="19861"/>
          <a:stretch/>
        </p:blipFill>
        <p:spPr bwMode="auto">
          <a:xfrm>
            <a:off x="0" y="4721903"/>
            <a:ext cx="12192000" cy="213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9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032" t="4368" r="9191" b="15445"/>
          <a:stretch/>
        </p:blipFill>
        <p:spPr>
          <a:xfrm>
            <a:off x="297097" y="284176"/>
            <a:ext cx="7587730" cy="6281516"/>
          </a:xfrm>
          <a:prstGeom prst="rect">
            <a:avLst/>
          </a:prstGeom>
        </p:spPr>
      </p:pic>
      <p:sp>
        <p:nvSpPr>
          <p:cNvPr id="3" name="Content Placeholder 2"/>
          <p:cNvSpPr>
            <a:spLocks noGrp="1"/>
          </p:cNvSpPr>
          <p:nvPr>
            <p:ph idx="1"/>
          </p:nvPr>
        </p:nvSpPr>
        <p:spPr>
          <a:xfrm>
            <a:off x="1828800" y="2788170"/>
            <a:ext cx="9853534" cy="4069830"/>
          </a:xfrm>
        </p:spPr>
        <p:txBody>
          <a:bodyPr>
            <a:normAutofit/>
          </a:bodyPr>
          <a:lstStyle/>
          <a:p>
            <a:pPr marL="0" indent="0">
              <a:buNone/>
            </a:pPr>
            <a:r>
              <a:rPr lang="en-US" sz="2800" dirty="0" smtClean="0"/>
              <a:t>Designing a light system that eliminates excess artificial light by measuring the amount of natural light </a:t>
            </a:r>
          </a:p>
          <a:p>
            <a:pPr marL="0" indent="0">
              <a:buNone/>
            </a:pPr>
            <a:endParaRPr lang="en-US" sz="2800" dirty="0" smtClean="0"/>
          </a:p>
          <a:p>
            <a:pPr marL="0" indent="0">
              <a:buNone/>
            </a:pPr>
            <a:r>
              <a:rPr lang="en-US" sz="2800" dirty="0" smtClean="0"/>
              <a:t>Producing the minimum amount of artificial light to fully light a room</a:t>
            </a:r>
          </a:p>
          <a:p>
            <a:pPr marL="0" indent="0">
              <a:buNone/>
            </a:pPr>
            <a:endParaRPr lang="en-US" sz="2800" dirty="0" smtClean="0"/>
          </a:p>
          <a:p>
            <a:pPr marL="0" indent="0">
              <a:buNone/>
            </a:pPr>
            <a:r>
              <a:rPr lang="en-US" sz="2800" dirty="0" smtClean="0"/>
              <a:t>Which is saving energy by utilizing natural light </a:t>
            </a:r>
          </a:p>
        </p:txBody>
      </p:sp>
      <p:sp>
        <p:nvSpPr>
          <p:cNvPr id="5" name="Title 4"/>
          <p:cNvSpPr>
            <a:spLocks noGrp="1"/>
          </p:cNvSpPr>
          <p:nvPr>
            <p:ph type="title"/>
          </p:nvPr>
        </p:nvSpPr>
        <p:spPr/>
        <p:txBody>
          <a:bodyPr/>
          <a:lstStyle/>
          <a:p>
            <a:r>
              <a:rPr lang="en-US" dirty="0" smtClean="0"/>
              <a:t>Goals </a:t>
            </a:r>
            <a:endParaRPr lang="en-US" dirty="0"/>
          </a:p>
        </p:txBody>
      </p:sp>
    </p:spTree>
    <p:extLst>
      <p:ext uri="{BB962C8B-B14F-4D97-AF65-F5344CB8AC3E}">
        <p14:creationId xmlns:p14="http://schemas.microsoft.com/office/powerpoint/2010/main" val="381138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a:t>
            </a:r>
            <a:endParaRPr lang="en-US" dirty="0"/>
          </a:p>
        </p:txBody>
      </p:sp>
      <p:sp>
        <p:nvSpPr>
          <p:cNvPr id="3" name="Content Placeholder 2"/>
          <p:cNvSpPr>
            <a:spLocks noGrp="1"/>
          </p:cNvSpPr>
          <p:nvPr>
            <p:ph idx="1"/>
          </p:nvPr>
        </p:nvSpPr>
        <p:spPr/>
        <p:txBody>
          <a:bodyPr>
            <a:normAutofit/>
          </a:bodyPr>
          <a:lstStyle/>
          <a:p>
            <a:r>
              <a:rPr lang="en-US" dirty="0"/>
              <a:t>Make the system both cost and energy efficient</a:t>
            </a:r>
          </a:p>
          <a:p>
            <a:pPr lvl="1"/>
            <a:r>
              <a:rPr lang="en-US" dirty="0"/>
              <a:t>Less than </a:t>
            </a:r>
            <a:r>
              <a:rPr lang="en-US" dirty="0" smtClean="0"/>
              <a:t>$40</a:t>
            </a:r>
            <a:endParaRPr lang="en-US" dirty="0"/>
          </a:p>
          <a:p>
            <a:pPr lvl="1"/>
            <a:r>
              <a:rPr lang="en-US" dirty="0"/>
              <a:t>Using less energy then a normal light system</a:t>
            </a:r>
          </a:p>
          <a:p>
            <a:r>
              <a:rPr lang="en-US" dirty="0"/>
              <a:t>Materials</a:t>
            </a:r>
          </a:p>
          <a:p>
            <a:pPr lvl="1"/>
            <a:r>
              <a:rPr lang="en-US" dirty="0"/>
              <a:t>We were limited to the robot pieces and the initial material </a:t>
            </a:r>
            <a:r>
              <a:rPr lang="en-US" dirty="0" smtClean="0"/>
              <a:t>list</a:t>
            </a:r>
            <a:endParaRPr lang="en-US" dirty="0"/>
          </a:p>
          <a:p>
            <a:r>
              <a:rPr lang="en-US" dirty="0" smtClean="0"/>
              <a:t>Size of the system</a:t>
            </a:r>
          </a:p>
          <a:p>
            <a:pPr lvl="1"/>
            <a:r>
              <a:rPr lang="en-US" dirty="0" smtClean="0"/>
              <a:t>Must fit into wall where light switch used to be</a:t>
            </a:r>
          </a:p>
          <a:p>
            <a:r>
              <a:rPr lang="en-US" dirty="0" smtClean="0"/>
              <a:t>Location</a:t>
            </a:r>
          </a:p>
          <a:p>
            <a:pPr lvl="1"/>
            <a:r>
              <a:rPr lang="en-US" dirty="0" smtClean="0"/>
              <a:t>Depending on where a person lives, the dimmer switch will be more or less efficient</a:t>
            </a:r>
          </a:p>
          <a:p>
            <a:pPr lvl="1"/>
            <a:r>
              <a:rPr lang="en-US" dirty="0" smtClean="0"/>
              <a:t>Where the switch is located changes the amount of light it can sense </a:t>
            </a:r>
            <a:endParaRPr lang="en-US" dirty="0"/>
          </a:p>
          <a:p>
            <a:pPr marL="228600" lvl="1" indent="0">
              <a:buNone/>
            </a:pPr>
            <a:endParaRPr lang="en-US" dirty="0"/>
          </a:p>
          <a:p>
            <a:pPr marL="228600" lvl="1" indent="0">
              <a:buNone/>
            </a:pPr>
            <a:endParaRPr lang="en-US" dirty="0"/>
          </a:p>
          <a:p>
            <a:pPr marL="228600" lvl="1" indent="0">
              <a:buNone/>
            </a:pPr>
            <a:endParaRPr lang="en-US" dirty="0"/>
          </a:p>
          <a:p>
            <a:pPr marL="228600" lvl="1" indent="0">
              <a:buNone/>
            </a:pPr>
            <a:endParaRPr lang="en-US" dirty="0"/>
          </a:p>
          <a:p>
            <a:pPr marL="228600" lvl="1" indent="0">
              <a:buNone/>
            </a:pPr>
            <a:endParaRPr lang="en-US" dirty="0"/>
          </a:p>
        </p:txBody>
      </p:sp>
      <p:pic>
        <p:nvPicPr>
          <p:cNvPr id="4" name="Picture 3"/>
          <p:cNvPicPr>
            <a:picLocks noChangeAspect="1"/>
          </p:cNvPicPr>
          <p:nvPr/>
        </p:nvPicPr>
        <p:blipFill rotWithShape="1">
          <a:blip r:embed="rId3"/>
          <a:srcRect l="12037" t="9036" r="9108" b="2410"/>
          <a:stretch/>
        </p:blipFill>
        <p:spPr>
          <a:xfrm>
            <a:off x="8744124" y="629587"/>
            <a:ext cx="3118091" cy="4257208"/>
          </a:xfrm>
          <a:prstGeom prst="rect">
            <a:avLst/>
          </a:prstGeom>
        </p:spPr>
      </p:pic>
    </p:spTree>
    <p:extLst>
      <p:ext uri="{BB962C8B-B14F-4D97-AF65-F5344CB8AC3E}">
        <p14:creationId xmlns:p14="http://schemas.microsoft.com/office/powerpoint/2010/main" val="338991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Dimmer switch </a:t>
            </a:r>
            <a:endParaRPr lang="en-US" dirty="0"/>
          </a:p>
        </p:txBody>
      </p:sp>
      <p:sp>
        <p:nvSpPr>
          <p:cNvPr id="5" name="Content Placeholder 4"/>
          <p:cNvSpPr>
            <a:spLocks noGrp="1"/>
          </p:cNvSpPr>
          <p:nvPr>
            <p:ph idx="1"/>
          </p:nvPr>
        </p:nvSpPr>
        <p:spPr/>
        <p:txBody>
          <a:bodyPr/>
          <a:lstStyle/>
          <a:p>
            <a:r>
              <a:rPr lang="en-US" dirty="0" smtClean="0"/>
              <a:t>A dimmer switch allows one to change the amount of artificial light output, manually </a:t>
            </a:r>
          </a:p>
          <a:p>
            <a:r>
              <a:rPr lang="en-US" dirty="0" smtClean="0"/>
              <a:t>Our goal is to create a system that will change the light output automatically based off the natural light in the room  </a:t>
            </a:r>
            <a:endParaRPr lang="en-US" dirty="0"/>
          </a:p>
        </p:txBody>
      </p:sp>
      <p:pic>
        <p:nvPicPr>
          <p:cNvPr id="6" name="Picture 5"/>
          <p:cNvPicPr>
            <a:picLocks noChangeAspect="1"/>
          </p:cNvPicPr>
          <p:nvPr/>
        </p:nvPicPr>
        <p:blipFill>
          <a:blip r:embed="rId3"/>
          <a:stretch>
            <a:fillRect/>
          </a:stretch>
        </p:blipFill>
        <p:spPr>
          <a:xfrm>
            <a:off x="6097074" y="3236890"/>
            <a:ext cx="3447246" cy="3447246"/>
          </a:xfrm>
          <a:prstGeom prst="rect">
            <a:avLst/>
          </a:prstGeom>
        </p:spPr>
      </p:pic>
    </p:spTree>
    <p:extLst>
      <p:ext uri="{BB962C8B-B14F-4D97-AF65-F5344CB8AC3E}">
        <p14:creationId xmlns:p14="http://schemas.microsoft.com/office/powerpoint/2010/main" val="2815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129"/>
            <a:ext cx="9784080" cy="1508760"/>
          </a:xfrm>
        </p:spPr>
        <p:txBody>
          <a:bodyPr/>
          <a:lstStyle/>
          <a:p>
            <a:r>
              <a:rPr lang="en-US" dirty="0" smtClean="0"/>
              <a:t>Robot and Integrated Program </a:t>
            </a:r>
            <a:endParaRPr lang="en-US" dirty="0"/>
          </a:p>
        </p:txBody>
      </p:sp>
      <p:pic>
        <p:nvPicPr>
          <p:cNvPr id="4" name="Content Placeholder 3"/>
          <p:cNvPicPr>
            <a:picLocks noGrp="1" noChangeAspect="1"/>
          </p:cNvPicPr>
          <p:nvPr>
            <p:ph idx="1"/>
          </p:nvPr>
        </p:nvPicPr>
        <p:blipFill>
          <a:blip r:embed="rId3"/>
          <a:stretch>
            <a:fillRect/>
          </a:stretch>
        </p:blipFill>
        <p:spPr>
          <a:xfrm>
            <a:off x="8776437" y="0"/>
            <a:ext cx="3415563" cy="32174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01" y="3460169"/>
            <a:ext cx="6035899" cy="3397831"/>
          </a:xfrm>
          <a:prstGeom prst="rect">
            <a:avLst/>
          </a:prstGeom>
        </p:spPr>
      </p:pic>
      <p:sp>
        <p:nvSpPr>
          <p:cNvPr id="3" name="TextBox 2"/>
          <p:cNvSpPr txBox="1"/>
          <p:nvPr/>
        </p:nvSpPr>
        <p:spPr>
          <a:xfrm>
            <a:off x="299803" y="2173574"/>
            <a:ext cx="5456420" cy="4154984"/>
          </a:xfrm>
          <a:prstGeom prst="rect">
            <a:avLst/>
          </a:prstGeom>
          <a:noFill/>
        </p:spPr>
        <p:txBody>
          <a:bodyPr wrap="square" rtlCol="0">
            <a:spAutoFit/>
          </a:bodyPr>
          <a:lstStyle/>
          <a:p>
            <a:r>
              <a:rPr lang="en-US" sz="2200" dirty="0" smtClean="0"/>
              <a:t>This program is used to move the robot’s motor which will in turn, move the dimmer switch to dim the light. I robot will move according to the amount of light coming into the room. Using the </a:t>
            </a:r>
            <a:r>
              <a:rPr lang="en-US" sz="2200" dirty="0" err="1" smtClean="0"/>
              <a:t>NXT</a:t>
            </a:r>
            <a:r>
              <a:rPr lang="en-US" sz="2200" dirty="0" smtClean="0"/>
              <a:t> light sensor, we created a program that will sense the light and turn the motors forwards to dim the light and backwards to brighten it. This will save power and because by dimming the lights, less energy is being used to light the room and there is a good balance between natural light and electric light.</a:t>
            </a:r>
            <a:endParaRPr lang="en-US" sz="2200" dirty="0"/>
          </a:p>
        </p:txBody>
      </p:sp>
    </p:spTree>
    <p:extLst>
      <p:ext uri="{BB962C8B-B14F-4D97-AF65-F5344CB8AC3E}">
        <p14:creationId xmlns:p14="http://schemas.microsoft.com/office/powerpoint/2010/main" val="49543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List </a:t>
            </a:r>
            <a:endParaRPr lang="en-US" dirty="0"/>
          </a:p>
        </p:txBody>
      </p:sp>
      <p:sp>
        <p:nvSpPr>
          <p:cNvPr id="3" name="Content Placeholder 2"/>
          <p:cNvSpPr>
            <a:spLocks noGrp="1"/>
          </p:cNvSpPr>
          <p:nvPr>
            <p:ph idx="1"/>
          </p:nvPr>
        </p:nvSpPr>
        <p:spPr/>
        <p:txBody>
          <a:bodyPr/>
          <a:lstStyle/>
          <a:p>
            <a:r>
              <a:rPr lang="en-US" dirty="0" smtClean="0"/>
              <a:t>Dimmer Switch </a:t>
            </a:r>
          </a:p>
          <a:p>
            <a:r>
              <a:rPr lang="en-US" dirty="0" smtClean="0"/>
              <a:t>Standard lightbulb</a:t>
            </a:r>
          </a:p>
          <a:p>
            <a:r>
              <a:rPr lang="en-US" dirty="0" smtClean="0"/>
              <a:t>Insulated Wire</a:t>
            </a:r>
          </a:p>
          <a:p>
            <a:r>
              <a:rPr lang="en-US" dirty="0" smtClean="0"/>
              <a:t>Light sensor </a:t>
            </a:r>
          </a:p>
          <a:p>
            <a:r>
              <a:rPr lang="en-US" dirty="0" smtClean="0"/>
              <a:t>Electrical tape</a:t>
            </a:r>
          </a:p>
          <a:p>
            <a:r>
              <a:rPr lang="en-US" dirty="0" smtClean="0"/>
              <a:t>Lego Robot</a:t>
            </a:r>
            <a:endParaRPr lang="en-US" dirty="0"/>
          </a:p>
        </p:txBody>
      </p:sp>
      <p:pic>
        <p:nvPicPr>
          <p:cNvPr id="5" name="Picture 2" descr="http://hapcoweb.com/wordpress/wp-content/uploads/2012/08/checklist.jpg"/>
          <p:cNvPicPr>
            <a:picLocks noChangeAspect="1" noChangeArrowheads="1"/>
          </p:cNvPicPr>
          <p:nvPr/>
        </p:nvPicPr>
        <p:blipFill rotWithShape="1">
          <a:blip r:embed="rId2">
            <a:extLst>
              <a:ext uri="{28A0092B-C50C-407E-A947-70E740481C1C}">
                <a14:useLocalDpi xmlns:a14="http://schemas.microsoft.com/office/drawing/2010/main" val="0"/>
              </a:ext>
            </a:extLst>
          </a:blip>
          <a:srcRect l="3691" t="8998"/>
          <a:stretch/>
        </p:blipFill>
        <p:spPr bwMode="auto">
          <a:xfrm>
            <a:off x="7540053" y="2011680"/>
            <a:ext cx="4397116" cy="473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5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51" y="315903"/>
            <a:ext cx="9784080" cy="1508760"/>
          </a:xfrm>
        </p:spPr>
        <p:txBody>
          <a:bodyPr/>
          <a:lstStyle/>
          <a:p>
            <a:r>
              <a:rPr lang="en-US" dirty="0" smtClean="0"/>
              <a:t>Our Cost Analysis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404497487"/>
              </p:ext>
            </p:extLst>
          </p:nvPr>
        </p:nvGraphicFramePr>
        <p:xfrm>
          <a:off x="224589" y="2010141"/>
          <a:ext cx="11373853" cy="4679417"/>
        </p:xfrm>
        <a:graphic>
          <a:graphicData uri="http://schemas.openxmlformats.org/drawingml/2006/table">
            <a:tbl>
              <a:tblPr firstRow="1" bandRow="1">
                <a:tableStyleId>{5C22544A-7EE6-4342-B048-85BDC9FD1C3A}</a:tableStyleId>
              </a:tblPr>
              <a:tblGrid>
                <a:gridCol w="2250760"/>
                <a:gridCol w="3301118"/>
                <a:gridCol w="5821975"/>
              </a:tblGrid>
              <a:tr h="317567">
                <a:tc>
                  <a:txBody>
                    <a:bodyPr/>
                    <a:lstStyle/>
                    <a:p>
                      <a:r>
                        <a:rPr lang="en-US" dirty="0" smtClean="0"/>
                        <a:t>Materials </a:t>
                      </a:r>
                      <a:endParaRPr lang="en-US" dirty="0"/>
                    </a:p>
                  </a:txBody>
                  <a:tcPr/>
                </a:tc>
                <a:tc>
                  <a:txBody>
                    <a:bodyPr/>
                    <a:lstStyle/>
                    <a:p>
                      <a:r>
                        <a:rPr lang="en-US" dirty="0" smtClean="0"/>
                        <a:t>Cost </a:t>
                      </a:r>
                      <a:endParaRPr lang="en-US" dirty="0"/>
                    </a:p>
                  </a:txBody>
                  <a:tcPr/>
                </a:tc>
                <a:tc>
                  <a:txBody>
                    <a:bodyPr/>
                    <a:lstStyle/>
                    <a:p>
                      <a:r>
                        <a:rPr lang="en-US" dirty="0" smtClean="0"/>
                        <a:t>Source </a:t>
                      </a:r>
                      <a:endParaRPr lang="en-US" dirty="0"/>
                    </a:p>
                  </a:txBody>
                  <a:tcPr/>
                </a:tc>
              </a:tr>
              <a:tr h="661873">
                <a:tc>
                  <a:txBody>
                    <a:bodyPr/>
                    <a:lstStyle/>
                    <a:p>
                      <a:r>
                        <a:rPr lang="en-US" dirty="0" smtClean="0"/>
                        <a:t>LED Light Bulb</a:t>
                      </a:r>
                      <a:endParaRPr lang="en-US" dirty="0"/>
                    </a:p>
                  </a:txBody>
                  <a:tcPr/>
                </a:tc>
                <a:tc>
                  <a:txBody>
                    <a:bodyPr/>
                    <a:lstStyle/>
                    <a:p>
                      <a:r>
                        <a:rPr lang="en-US" dirty="0" smtClean="0"/>
                        <a:t>$0.88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u="none" kern="1200" dirty="0" smtClean="0">
                          <a:solidFill>
                            <a:schemeClr val="dk1"/>
                          </a:solidFill>
                          <a:effectLst/>
                          <a:latin typeface="+mn-lt"/>
                          <a:ea typeface="+mn-ea"/>
                          <a:cs typeface="+mn-cs"/>
                          <a:hlinkClick r:id="rId3"/>
                        </a:rPr>
                        <a:t>h</a:t>
                      </a:r>
                      <a:r>
                        <a:rPr lang="en-US" sz="900" u="sng" kern="1200" dirty="0" smtClean="0">
                          <a:solidFill>
                            <a:schemeClr val="dk1"/>
                          </a:solidFill>
                          <a:effectLst/>
                          <a:latin typeface="+mn-lt"/>
                          <a:ea typeface="+mn-ea"/>
                          <a:cs typeface="+mn-cs"/>
                          <a:hlinkClick r:id="rId3"/>
                        </a:rPr>
                        <a:t>ttps://www.1000bulbs.com/product/110817/SYLVANIA-11180.html?utm_source=SmartFeedGoogleBase&amp;utm_medium=Shopping&amp;utm_term=SYLVANIA-11180&amp;utm_content=60+Watt+Incandescent+Light+Bulbs&amp;utm_campaign=SmartFeedGoogleBaseShopping&amp;gclid=CjwKEAjwpYeqBRDOwq2DrLCB-UcSJAASIYLjr_i6aCiKrvByyx9fnnneKp5-_1hLSHkPKKGLeoyy7xoCcXLw_wcB</a:t>
                      </a:r>
                      <a:endParaRPr lang="en-US" sz="900" dirty="0" smtClean="0"/>
                    </a:p>
                  </a:txBody>
                  <a:tcPr/>
                </a:tc>
              </a:tr>
              <a:tr h="317567">
                <a:tc>
                  <a:txBody>
                    <a:bodyPr/>
                    <a:lstStyle/>
                    <a:p>
                      <a:r>
                        <a:rPr lang="en-US" dirty="0" smtClean="0"/>
                        <a:t>Insulted Wire</a:t>
                      </a:r>
                      <a:endParaRPr lang="en-US" dirty="0"/>
                    </a:p>
                  </a:txBody>
                  <a:tcPr/>
                </a:tc>
                <a:tc>
                  <a:txBody>
                    <a:bodyPr/>
                    <a:lstStyle/>
                    <a:p>
                      <a:r>
                        <a:rPr lang="en-US" dirty="0" smtClean="0"/>
                        <a:t>$1.20</a:t>
                      </a:r>
                      <a:endParaRPr lang="en-US" dirty="0"/>
                    </a:p>
                  </a:txBody>
                  <a:tcPr/>
                </a:tc>
                <a:tc>
                  <a:txBody>
                    <a:bodyPr/>
                    <a:lstStyle/>
                    <a:p>
                      <a:r>
                        <a:rPr lang="en-US" sz="900" dirty="0" smtClean="0">
                          <a:hlinkClick r:id="rId4"/>
                        </a:rPr>
                        <a:t>http://www.oemheaters.com/p-6038-high-temperature-insulated-wire.aspx?gclid=CIL7p6GI4MUCFVUSHwodraQAPA</a:t>
                      </a:r>
                      <a:endParaRPr lang="en-US" sz="900" dirty="0" smtClean="0"/>
                    </a:p>
                  </a:txBody>
                  <a:tcPr/>
                </a:tc>
              </a:tr>
              <a:tr h="317567">
                <a:tc>
                  <a:txBody>
                    <a:bodyPr/>
                    <a:lstStyle/>
                    <a:p>
                      <a:r>
                        <a:rPr lang="en-US" dirty="0" smtClean="0"/>
                        <a:t>Electrical Tape </a:t>
                      </a:r>
                      <a:endParaRPr lang="en-US" dirty="0"/>
                    </a:p>
                  </a:txBody>
                  <a:tcPr/>
                </a:tc>
                <a:tc>
                  <a:txBody>
                    <a:bodyPr/>
                    <a:lstStyle/>
                    <a:p>
                      <a:r>
                        <a:rPr lang="en-US" dirty="0" smtClean="0"/>
                        <a:t>$0.91</a:t>
                      </a:r>
                      <a:endParaRPr lang="en-US" dirty="0"/>
                    </a:p>
                  </a:txBody>
                  <a:tcPr/>
                </a:tc>
                <a:tc>
                  <a:txBody>
                    <a:bodyPr/>
                    <a:lstStyle/>
                    <a:p>
                      <a:r>
                        <a:rPr lang="en-US" sz="900" dirty="0" smtClean="0">
                          <a:hlinkClick r:id="rId5"/>
                        </a:rPr>
                        <a:t>http://www.mscdirect.com/product/details/77653996?src=pla&amp;cid=PLA-Google-PLA+-+Test&amp;CS_003=7867724&amp;CS_010=77653996</a:t>
                      </a:r>
                      <a:endParaRPr lang="en-US" sz="900" dirty="0" smtClean="0"/>
                    </a:p>
                  </a:txBody>
                  <a:tcPr/>
                </a:tc>
              </a:tr>
              <a:tr h="436654">
                <a:tc>
                  <a:txBody>
                    <a:bodyPr/>
                    <a:lstStyle/>
                    <a:p>
                      <a:r>
                        <a:rPr lang="en-US" dirty="0" smtClean="0"/>
                        <a:t>Light Build Holder </a:t>
                      </a:r>
                      <a:endParaRPr lang="en-US" dirty="0"/>
                    </a:p>
                  </a:txBody>
                  <a:tcPr/>
                </a:tc>
                <a:tc>
                  <a:txBody>
                    <a:bodyPr/>
                    <a:lstStyle/>
                    <a:p>
                      <a:r>
                        <a:rPr lang="en-US" dirty="0" smtClean="0"/>
                        <a:t>$2.50</a:t>
                      </a:r>
                      <a:endParaRPr lang="en-US" dirty="0"/>
                    </a:p>
                  </a:txBody>
                  <a:tcPr/>
                </a:tc>
                <a:tc>
                  <a:txBody>
                    <a:bodyPr/>
                    <a:lstStyle/>
                    <a:p>
                      <a:r>
                        <a:rPr lang="en-US" sz="900" dirty="0" smtClean="0">
                          <a:hlinkClick r:id="rId6"/>
                        </a:rPr>
                        <a:t>https://www.bulbamerica.com/products/sunlite-e197-porcelain-lamp-holder-with-wire-leads?CAWELAID=120150920000394014&amp;CAGPSPN=pla&amp;catargetid=120150920000775919&amp;cadevice=c&amp;gclid=COet7eqI4MUCFZYWHwodZjUAgA</a:t>
                      </a:r>
                      <a:endParaRPr lang="en-US" sz="900" dirty="0" smtClean="0"/>
                    </a:p>
                  </a:txBody>
                  <a:tcPr/>
                </a:tc>
              </a:tr>
              <a:tr h="317567">
                <a:tc>
                  <a:txBody>
                    <a:bodyPr/>
                    <a:lstStyle/>
                    <a:p>
                      <a:r>
                        <a:rPr lang="en-US" dirty="0" smtClean="0"/>
                        <a:t>Dimmer</a:t>
                      </a:r>
                      <a:r>
                        <a:rPr lang="en-US" baseline="0" dirty="0" smtClean="0"/>
                        <a:t> Switch </a:t>
                      </a:r>
                      <a:endParaRPr lang="en-US" dirty="0"/>
                    </a:p>
                  </a:txBody>
                  <a:tcPr/>
                </a:tc>
                <a:tc>
                  <a:txBody>
                    <a:bodyPr/>
                    <a:lstStyle/>
                    <a:p>
                      <a:r>
                        <a:rPr lang="en-US" dirty="0" smtClean="0"/>
                        <a:t>$9.97</a:t>
                      </a:r>
                      <a:endParaRPr lang="en-US" dirty="0"/>
                    </a:p>
                  </a:txBody>
                  <a:tcPr/>
                </a:tc>
                <a:tc>
                  <a:txBody>
                    <a:bodyPr/>
                    <a:lstStyle/>
                    <a:p>
                      <a:r>
                        <a:rPr lang="en-US" sz="900" dirty="0" smtClean="0">
                          <a:hlinkClick r:id="rId7"/>
                        </a:rPr>
                        <a:t>http://www.homedepot.com/p/Leviton-SureSlide-600-Watt-Dimmer-White-R70-06631-1LW/202051149?N=5yc1vZc34i</a:t>
                      </a:r>
                      <a:endParaRPr lang="en-US" sz="900" dirty="0" smtClean="0"/>
                    </a:p>
                  </a:txBody>
                  <a:tcPr/>
                </a:tc>
              </a:tr>
              <a:tr h="867282">
                <a:tc>
                  <a:txBody>
                    <a:bodyPr/>
                    <a:lstStyle/>
                    <a:p>
                      <a:r>
                        <a:rPr lang="en-US" dirty="0" smtClean="0"/>
                        <a:t>Light Sensor </a:t>
                      </a:r>
                      <a:endParaRPr lang="en-US" dirty="0"/>
                    </a:p>
                  </a:txBody>
                  <a:tcPr/>
                </a:tc>
                <a:tc>
                  <a:txBody>
                    <a:bodyPr/>
                    <a:lstStyle/>
                    <a:p>
                      <a:r>
                        <a:rPr lang="en-US" dirty="0" smtClean="0"/>
                        <a:t>$10.37 </a:t>
                      </a:r>
                      <a:endParaRPr lang="en-US" dirty="0"/>
                    </a:p>
                  </a:txBody>
                  <a:tcPr/>
                </a:tc>
                <a:tc>
                  <a:txBody>
                    <a:bodyPr/>
                    <a:lstStyle/>
                    <a:p>
                      <a:r>
                        <a:rPr lang="en-US" sz="900" dirty="0" smtClean="0"/>
                        <a:t>http://clickserve.dartsearch.net/link/click?lid=92700007029089763&amp;ds_s_kwgid=58700000495006985&amp;ds_e_adid=53886259562&amp;ds_e_product_group_id=72507151305&amp;ds_e_product_id=204223994&amp;ds_e_product_merchant_id=8740&amp;ds_e_product_country=US&amp;ds_e_product_language=en&amp;ds_e_product_channel=online&amp;ds_e_product_store_id=&amp;ds_e_ad_type=pla&amp;ds_s_inventory_feed_id=97700000000001001&amp;ds_url_v=2&amp;ds_dest_url=http://www.homedepot.com/p/Defiant-1-800-Watt-Postmount-Button-Photocell-EZ-346A/204223994&amp;cm_mmc=Shopping|VF&amp;gclid=CMnC45eK4MUCFYaRHwodODkA1Q</a:t>
                      </a:r>
                    </a:p>
                  </a:txBody>
                  <a:tcPr/>
                </a:tc>
              </a:tr>
              <a:tr h="576061">
                <a:tc>
                  <a:txBody>
                    <a:bodyPr/>
                    <a:lstStyle/>
                    <a:p>
                      <a:r>
                        <a:rPr lang="en-US" dirty="0" smtClean="0"/>
                        <a:t>Battery</a:t>
                      </a:r>
                      <a:endParaRPr lang="en-US" dirty="0"/>
                    </a:p>
                  </a:txBody>
                  <a:tcPr/>
                </a:tc>
                <a:tc>
                  <a:txBody>
                    <a:bodyPr/>
                    <a:lstStyle/>
                    <a:p>
                      <a:r>
                        <a:rPr lang="en-US" dirty="0" smtClean="0"/>
                        <a:t>$1.50</a:t>
                      </a:r>
                      <a:endParaRPr lang="en-US" dirty="0"/>
                    </a:p>
                  </a:txBody>
                  <a:tcPr/>
                </a:tc>
                <a:tc>
                  <a:txBody>
                    <a:bodyPr/>
                    <a:lstStyle/>
                    <a:p>
                      <a:r>
                        <a:rPr lang="en-US" sz="900" dirty="0" smtClean="0"/>
                        <a:t>https://www.1000bulbs.com/product/117339/DURACELL-MN1300R4Z.html?utm_source=SmartFeedPriceGrabber&amp;utm_medium=Shopping&amp;utm_term=DURACELLMN1300R4Z&amp;utm_content=BatteriesDBatteries&amp;utm_campaign=SmartFeedPriceGrabber&amp;thissku=DURACELL777dash777MN1300R4Z&amp;site=pricegrabber.com</a:t>
                      </a:r>
                    </a:p>
                  </a:txBody>
                  <a:tcPr/>
                </a:tc>
              </a:tr>
              <a:tr h="497104">
                <a:tc>
                  <a:txBody>
                    <a:bodyPr/>
                    <a:lstStyle/>
                    <a:p>
                      <a:r>
                        <a:rPr lang="en-US" dirty="0" smtClean="0"/>
                        <a:t>Lego Robot </a:t>
                      </a:r>
                      <a:endParaRPr lang="en-US" dirty="0"/>
                    </a:p>
                  </a:txBody>
                  <a:tcPr/>
                </a:tc>
                <a:tc>
                  <a:txBody>
                    <a:bodyPr/>
                    <a:lstStyle/>
                    <a:p>
                      <a:r>
                        <a:rPr lang="en-US" dirty="0" smtClean="0"/>
                        <a:t>$350.00</a:t>
                      </a:r>
                      <a:endParaRPr lang="en-US" dirty="0"/>
                    </a:p>
                  </a:txBody>
                  <a:tcPr/>
                </a:tc>
                <a:tc>
                  <a:txBody>
                    <a:bodyPr/>
                    <a:lstStyle/>
                    <a:p>
                      <a:r>
                        <a:rPr lang="en-US" sz="900" dirty="0" smtClean="0">
                          <a:hlinkClick r:id="rId8"/>
                        </a:rPr>
                        <a:t>http://www.ebay.com/itm/like/281697938064?lpid=82&amp;chn=ps</a:t>
                      </a:r>
                      <a:endParaRPr lang="en-US" sz="900" dirty="0" smtClean="0"/>
                    </a:p>
                  </a:txBody>
                  <a:tcPr/>
                </a:tc>
              </a:tr>
            </a:tbl>
          </a:graphicData>
        </a:graphic>
      </p:graphicFrame>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13160280" y="2708823"/>
              <a:ext cx="355320" cy="307440"/>
            </p14:xfrm>
          </p:contentPart>
        </mc:Choice>
        <mc:Fallback xmlns="">
          <p:pic>
            <p:nvPicPr>
              <p:cNvPr id="8" name="Ink 7"/>
              <p:cNvPicPr/>
              <p:nvPr/>
            </p:nvPicPr>
            <p:blipFill>
              <a:blip r:embed="rId10"/>
              <a:stretch>
                <a:fillRect/>
              </a:stretch>
            </p:blipFill>
            <p:spPr>
              <a:xfrm>
                <a:off x="13157400" y="2705943"/>
                <a:ext cx="3610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Ink 24"/>
              <p14:cNvContentPartPr/>
              <p14:nvPr/>
            </p14:nvContentPartPr>
            <p14:xfrm>
              <a:off x="6764880" y="253623"/>
              <a:ext cx="3626280" cy="1571040"/>
            </p14:xfrm>
          </p:contentPart>
        </mc:Choice>
        <mc:Fallback xmlns="">
          <p:pic>
            <p:nvPicPr>
              <p:cNvPr id="25" name="Ink 24"/>
              <p:cNvPicPr/>
              <p:nvPr/>
            </p:nvPicPr>
            <p:blipFill>
              <a:blip r:embed="rId12"/>
              <a:stretch>
                <a:fillRect/>
              </a:stretch>
            </p:blipFill>
            <p:spPr>
              <a:xfrm>
                <a:off x="6748320" y="234903"/>
                <a:ext cx="3664080" cy="1610640"/>
              </a:xfrm>
              <a:prstGeom prst="rect">
                <a:avLst/>
              </a:prstGeom>
            </p:spPr>
          </p:pic>
        </mc:Fallback>
      </mc:AlternateContent>
      <p:pic>
        <p:nvPicPr>
          <p:cNvPr id="7" name="Picture 6"/>
          <p:cNvPicPr>
            <a:picLocks noChangeAspect="1"/>
          </p:cNvPicPr>
          <p:nvPr/>
        </p:nvPicPr>
        <p:blipFill rotWithShape="1">
          <a:blip r:embed="rId13"/>
          <a:srcRect l="32695" r="27927"/>
          <a:stretch/>
        </p:blipFill>
        <p:spPr>
          <a:xfrm>
            <a:off x="10717967" y="0"/>
            <a:ext cx="1474033" cy="2011680"/>
          </a:xfrm>
          <a:prstGeom prst="rect">
            <a:avLst/>
          </a:prstGeom>
        </p:spPr>
      </p:pic>
      <p:pic>
        <p:nvPicPr>
          <p:cNvPr id="9" name="Picture 8"/>
          <p:cNvPicPr>
            <a:picLocks noChangeAspect="1"/>
          </p:cNvPicPr>
          <p:nvPr/>
        </p:nvPicPr>
        <p:blipFill rotWithShape="1">
          <a:blip r:embed="rId13"/>
          <a:srcRect l="32695" r="27927"/>
          <a:stretch/>
        </p:blipFill>
        <p:spPr>
          <a:xfrm>
            <a:off x="-2082" y="0"/>
            <a:ext cx="1474033" cy="2011680"/>
          </a:xfrm>
          <a:prstGeom prst="rect">
            <a:avLst/>
          </a:prstGeom>
        </p:spPr>
      </p:pic>
    </p:spTree>
    <p:extLst>
      <p:ext uri="{BB962C8B-B14F-4D97-AF65-F5344CB8AC3E}">
        <p14:creationId xmlns:p14="http://schemas.microsoft.com/office/powerpoint/2010/main" val="21387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68" y="146631"/>
            <a:ext cx="9784080" cy="1508760"/>
          </a:xfrm>
        </p:spPr>
        <p:txBody>
          <a:bodyPr/>
          <a:lstStyle/>
          <a:p>
            <a:r>
              <a:rPr lang="en-US" dirty="0" smtClean="0"/>
              <a:t>Ideal Cost analysis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0622698"/>
              </p:ext>
            </p:extLst>
          </p:nvPr>
        </p:nvGraphicFramePr>
        <p:xfrm>
          <a:off x="109127" y="2140323"/>
          <a:ext cx="11373853" cy="4546275"/>
        </p:xfrm>
        <a:graphic>
          <a:graphicData uri="http://schemas.openxmlformats.org/drawingml/2006/table">
            <a:tbl>
              <a:tblPr firstRow="1" bandRow="1">
                <a:tableStyleId>{5C22544A-7EE6-4342-B048-85BDC9FD1C3A}</a:tableStyleId>
              </a:tblPr>
              <a:tblGrid>
                <a:gridCol w="2250760"/>
                <a:gridCol w="3301118"/>
                <a:gridCol w="5821975"/>
              </a:tblGrid>
              <a:tr h="345968">
                <a:tc>
                  <a:txBody>
                    <a:bodyPr/>
                    <a:lstStyle/>
                    <a:p>
                      <a:r>
                        <a:rPr lang="en-US" dirty="0" smtClean="0"/>
                        <a:t>Materials </a:t>
                      </a:r>
                      <a:endParaRPr lang="en-US" dirty="0"/>
                    </a:p>
                  </a:txBody>
                  <a:tcPr/>
                </a:tc>
                <a:tc>
                  <a:txBody>
                    <a:bodyPr/>
                    <a:lstStyle/>
                    <a:p>
                      <a:r>
                        <a:rPr lang="en-US" dirty="0" smtClean="0"/>
                        <a:t>Cost </a:t>
                      </a:r>
                      <a:endParaRPr lang="en-US" dirty="0"/>
                    </a:p>
                  </a:txBody>
                  <a:tcPr/>
                </a:tc>
                <a:tc>
                  <a:txBody>
                    <a:bodyPr/>
                    <a:lstStyle/>
                    <a:p>
                      <a:r>
                        <a:rPr lang="en-US" dirty="0" smtClean="0"/>
                        <a:t>Source </a:t>
                      </a:r>
                      <a:endParaRPr lang="en-US" dirty="0"/>
                    </a:p>
                  </a:txBody>
                  <a:tcPr/>
                </a:tc>
              </a:tr>
              <a:tr h="721068">
                <a:tc>
                  <a:txBody>
                    <a:bodyPr/>
                    <a:lstStyle/>
                    <a:p>
                      <a:r>
                        <a:rPr lang="en-US" dirty="0" smtClean="0"/>
                        <a:t>LED Light Bulb</a:t>
                      </a:r>
                      <a:endParaRPr lang="en-US" dirty="0"/>
                    </a:p>
                  </a:txBody>
                  <a:tcPr/>
                </a:tc>
                <a:tc>
                  <a:txBody>
                    <a:bodyPr/>
                    <a:lstStyle/>
                    <a:p>
                      <a:r>
                        <a:rPr lang="en-US" dirty="0" smtClean="0"/>
                        <a:t>$0.88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u="none" kern="1200" dirty="0" smtClean="0">
                          <a:solidFill>
                            <a:schemeClr val="dk1"/>
                          </a:solidFill>
                          <a:effectLst/>
                          <a:latin typeface="+mn-lt"/>
                          <a:ea typeface="+mn-ea"/>
                          <a:cs typeface="+mn-cs"/>
                          <a:hlinkClick r:id="rId3"/>
                        </a:rPr>
                        <a:t>h</a:t>
                      </a:r>
                      <a:r>
                        <a:rPr lang="en-US" sz="900" u="sng" kern="1200" dirty="0" smtClean="0">
                          <a:solidFill>
                            <a:schemeClr val="dk1"/>
                          </a:solidFill>
                          <a:effectLst/>
                          <a:latin typeface="+mn-lt"/>
                          <a:ea typeface="+mn-ea"/>
                          <a:cs typeface="+mn-cs"/>
                          <a:hlinkClick r:id="rId3"/>
                        </a:rPr>
                        <a:t>ttps://www.1000bulbs.com/product/110817/SYLVANIA-11180.html?utm_source=SmartFeedGoogleBase&amp;utm_medium=Shopping&amp;utm_term=SYLVANIA-11180&amp;utm_content=60+Watt+Incandescent+Light+Bulbs&amp;utm_campaign=SmartFeedGoogleBaseShopping&amp;gclid=CjwKEAjwpYeqBRDOwq2DrLCB-UcSJAASIYLjr_i6aCiKrvByyx9fnnneKp5-_1hLSHkPKKGLeoyy7xoCcXLw_wcB</a:t>
                      </a:r>
                      <a:endParaRPr lang="en-US" sz="900" dirty="0" smtClean="0"/>
                    </a:p>
                  </a:txBody>
                  <a:tcPr/>
                </a:tc>
              </a:tr>
              <a:tr h="345968">
                <a:tc>
                  <a:txBody>
                    <a:bodyPr/>
                    <a:lstStyle/>
                    <a:p>
                      <a:r>
                        <a:rPr lang="en-US" dirty="0" smtClean="0"/>
                        <a:t>Insulted Wire</a:t>
                      </a:r>
                      <a:endParaRPr lang="en-US" dirty="0"/>
                    </a:p>
                  </a:txBody>
                  <a:tcPr/>
                </a:tc>
                <a:tc>
                  <a:txBody>
                    <a:bodyPr/>
                    <a:lstStyle/>
                    <a:p>
                      <a:r>
                        <a:rPr lang="en-US" dirty="0" smtClean="0"/>
                        <a:t>$1.20</a:t>
                      </a:r>
                      <a:endParaRPr lang="en-US" dirty="0"/>
                    </a:p>
                  </a:txBody>
                  <a:tcPr/>
                </a:tc>
                <a:tc>
                  <a:txBody>
                    <a:bodyPr/>
                    <a:lstStyle/>
                    <a:p>
                      <a:r>
                        <a:rPr lang="en-US" sz="900" dirty="0" smtClean="0">
                          <a:hlinkClick r:id="rId4"/>
                        </a:rPr>
                        <a:t>http://www.oemheaters.com/p-6038-high-temperature-insulated-wire.aspx?gclid=CIL7p6GI4MUCFVUSHwodraQAPA</a:t>
                      </a:r>
                      <a:endParaRPr lang="en-US" sz="900" dirty="0" smtClean="0"/>
                    </a:p>
                  </a:txBody>
                  <a:tcPr/>
                </a:tc>
              </a:tr>
              <a:tr h="345968">
                <a:tc>
                  <a:txBody>
                    <a:bodyPr/>
                    <a:lstStyle/>
                    <a:p>
                      <a:r>
                        <a:rPr lang="en-US" dirty="0" smtClean="0"/>
                        <a:t>Electrical Tape </a:t>
                      </a:r>
                      <a:endParaRPr lang="en-US" dirty="0"/>
                    </a:p>
                  </a:txBody>
                  <a:tcPr/>
                </a:tc>
                <a:tc>
                  <a:txBody>
                    <a:bodyPr/>
                    <a:lstStyle/>
                    <a:p>
                      <a:r>
                        <a:rPr lang="en-US" dirty="0" smtClean="0"/>
                        <a:t>$0.91</a:t>
                      </a:r>
                      <a:endParaRPr lang="en-US" dirty="0"/>
                    </a:p>
                  </a:txBody>
                  <a:tcPr/>
                </a:tc>
                <a:tc>
                  <a:txBody>
                    <a:bodyPr/>
                    <a:lstStyle/>
                    <a:p>
                      <a:r>
                        <a:rPr lang="en-US" sz="900" dirty="0" smtClean="0">
                          <a:hlinkClick r:id="rId5"/>
                        </a:rPr>
                        <a:t>http://www.mscdirect.com/product/details/77653996?src=pla&amp;cid=PLA-Google-PLA+-+Test&amp;CS_003=7867724&amp;CS_010=77653996</a:t>
                      </a:r>
                      <a:endParaRPr lang="en-US" sz="900" dirty="0" smtClean="0"/>
                    </a:p>
                  </a:txBody>
                  <a:tcPr/>
                </a:tc>
              </a:tr>
              <a:tr h="475706">
                <a:tc>
                  <a:txBody>
                    <a:bodyPr/>
                    <a:lstStyle/>
                    <a:p>
                      <a:r>
                        <a:rPr lang="en-US" dirty="0" smtClean="0"/>
                        <a:t>Light Build Holder </a:t>
                      </a:r>
                      <a:endParaRPr lang="en-US" dirty="0"/>
                    </a:p>
                  </a:txBody>
                  <a:tcPr/>
                </a:tc>
                <a:tc>
                  <a:txBody>
                    <a:bodyPr/>
                    <a:lstStyle/>
                    <a:p>
                      <a:r>
                        <a:rPr lang="en-US" dirty="0" smtClean="0"/>
                        <a:t>$2.50</a:t>
                      </a:r>
                      <a:endParaRPr lang="en-US" dirty="0"/>
                    </a:p>
                  </a:txBody>
                  <a:tcPr/>
                </a:tc>
                <a:tc>
                  <a:txBody>
                    <a:bodyPr/>
                    <a:lstStyle/>
                    <a:p>
                      <a:r>
                        <a:rPr lang="en-US" sz="900" dirty="0" smtClean="0">
                          <a:hlinkClick r:id="rId6"/>
                        </a:rPr>
                        <a:t>https://www.bulbamerica.com/products/sunlite-e197-porcelain-lamp-holder-with-wire-leads?CAWELAID=120150920000394014&amp;CAGPSPN=pla&amp;catargetid=120150920000775919&amp;cadevice=c&amp;gclid=COet7eqI4MUCFZYWHwodZjUAgA</a:t>
                      </a:r>
                      <a:endParaRPr lang="en-US" sz="900" dirty="0" smtClean="0"/>
                    </a:p>
                  </a:txBody>
                  <a:tcPr/>
                </a:tc>
              </a:tr>
              <a:tr h="345968">
                <a:tc>
                  <a:txBody>
                    <a:bodyPr/>
                    <a:lstStyle/>
                    <a:p>
                      <a:r>
                        <a:rPr lang="en-US" dirty="0" smtClean="0"/>
                        <a:t>Dimmer</a:t>
                      </a:r>
                      <a:r>
                        <a:rPr lang="en-US" baseline="0" dirty="0" smtClean="0"/>
                        <a:t> Switch </a:t>
                      </a:r>
                      <a:endParaRPr lang="en-US" dirty="0"/>
                    </a:p>
                  </a:txBody>
                  <a:tcPr/>
                </a:tc>
                <a:tc>
                  <a:txBody>
                    <a:bodyPr/>
                    <a:lstStyle/>
                    <a:p>
                      <a:r>
                        <a:rPr lang="en-US" dirty="0" smtClean="0"/>
                        <a:t>$9.97</a:t>
                      </a:r>
                      <a:endParaRPr lang="en-US" dirty="0"/>
                    </a:p>
                  </a:txBody>
                  <a:tcPr/>
                </a:tc>
                <a:tc>
                  <a:txBody>
                    <a:bodyPr/>
                    <a:lstStyle/>
                    <a:p>
                      <a:r>
                        <a:rPr lang="en-US" sz="900" dirty="0" smtClean="0">
                          <a:hlinkClick r:id="rId7"/>
                        </a:rPr>
                        <a:t>http://www.homedepot.com/p/Leviton-SureSlide-600-Watt-Dimmer-White-R70-06631-1LW/202051149?N=5yc1vZc34i</a:t>
                      </a:r>
                      <a:endParaRPr lang="en-US" sz="900" dirty="0" smtClean="0"/>
                    </a:p>
                  </a:txBody>
                  <a:tcPr/>
                </a:tc>
              </a:tr>
              <a:tr h="944847">
                <a:tc>
                  <a:txBody>
                    <a:bodyPr/>
                    <a:lstStyle/>
                    <a:p>
                      <a:r>
                        <a:rPr lang="en-US" dirty="0" smtClean="0"/>
                        <a:t>Light Sensor </a:t>
                      </a:r>
                      <a:endParaRPr lang="en-US" dirty="0"/>
                    </a:p>
                  </a:txBody>
                  <a:tcPr/>
                </a:tc>
                <a:tc>
                  <a:txBody>
                    <a:bodyPr/>
                    <a:lstStyle/>
                    <a:p>
                      <a:r>
                        <a:rPr lang="en-US" dirty="0" smtClean="0"/>
                        <a:t>$10.37 </a:t>
                      </a:r>
                      <a:endParaRPr lang="en-US" dirty="0"/>
                    </a:p>
                  </a:txBody>
                  <a:tcPr/>
                </a:tc>
                <a:tc>
                  <a:txBody>
                    <a:bodyPr/>
                    <a:lstStyle/>
                    <a:p>
                      <a:r>
                        <a:rPr lang="en-US" sz="900" dirty="0" smtClean="0"/>
                        <a:t>http://clickserve.dartsearch.net/link/click?lid=92700007029089763&amp;ds_s_kwgid=58700000495006985&amp;ds_e_adid=53886259562&amp;ds_e_product_group_id=72507151305&amp;ds_e_product_id=204223994&amp;ds_e_product_merchant_id=8740&amp;ds_e_product_country=US&amp;ds_e_product_language=en&amp;ds_e_product_channel=online&amp;ds_e_product_store_id=&amp;ds_e_ad_type=pla&amp;ds_s_inventory_feed_id=97700000000001001&amp;ds_url_v=2&amp;ds_dest_url=http://www.homedepot.com/p/Defiant-1-800-Watt-Postmount-Button-Photocell-EZ-346A/204223994&amp;cm_mmc=Shopping|VF&amp;gclid=CMnC45eK4MUCFYaRHwodODkA1Q</a:t>
                      </a:r>
                    </a:p>
                  </a:txBody>
                  <a:tcPr/>
                </a:tc>
              </a:tr>
              <a:tr h="748523">
                <a:tc>
                  <a:txBody>
                    <a:bodyPr/>
                    <a:lstStyle/>
                    <a:p>
                      <a:r>
                        <a:rPr lang="en-US" dirty="0" smtClean="0"/>
                        <a:t>Microchip</a:t>
                      </a:r>
                      <a:r>
                        <a:rPr lang="en-US" baseline="0" dirty="0" smtClean="0"/>
                        <a:t> </a:t>
                      </a:r>
                      <a:endParaRPr lang="en-US" dirty="0"/>
                    </a:p>
                  </a:txBody>
                  <a:tcPr/>
                </a:tc>
                <a:tc>
                  <a:txBody>
                    <a:bodyPr/>
                    <a:lstStyle/>
                    <a:p>
                      <a:r>
                        <a:rPr lang="en-US" dirty="0" smtClean="0"/>
                        <a:t>$9.12</a:t>
                      </a:r>
                      <a:endParaRPr lang="en-US" dirty="0"/>
                    </a:p>
                  </a:txBody>
                  <a:tcPr/>
                </a:tc>
                <a:tc>
                  <a:txBody>
                    <a:bodyPr/>
                    <a:lstStyle/>
                    <a:p>
                      <a:r>
                        <a:rPr lang="en-US" sz="900" dirty="0" smtClean="0"/>
                        <a:t>http://www.newark.com/microchip/mrf24j40ma-i-rm/rf-module-transceiver-txrx-zigbee/dp/07P9585?ost=07P9585&amp;mckv=sXRQGQ5mk%7Cpcrid%7C66379572381%7Cplid%7C&amp;CMP=KNC-GUSA-GEN-SHOPPING-MICROCHIP&amp;CAGPSPN=pla&amp;gclid=CNGr892K4MUCFQoSHwodFWAA9g&amp;CAWELAID=120185550001000747</a:t>
                      </a:r>
                    </a:p>
                    <a:p>
                      <a:endParaRPr lang="en-US" sz="900" dirty="0" smtClean="0"/>
                    </a:p>
                    <a:p>
                      <a:endParaRPr lang="en-US" sz="900" dirty="0" smtClean="0"/>
                    </a:p>
                  </a:txBody>
                  <a:tcPr/>
                </a:tc>
              </a:tr>
            </a:tbl>
          </a:graphicData>
        </a:graphic>
      </p:graphicFrame>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14194200" y="1571223"/>
              <a:ext cx="360" cy="360"/>
            </p14:xfrm>
          </p:contentPart>
        </mc:Choice>
        <mc:Fallback xmlns="">
          <p:pic>
            <p:nvPicPr>
              <p:cNvPr id="6" name="Ink 5"/>
              <p:cNvPicPr/>
              <p:nvPr/>
            </p:nvPicPr>
            <p:blipFill>
              <a:blip r:embed="rId9"/>
              <a:stretch>
                <a:fillRect/>
              </a:stretch>
            </p:blipFill>
            <p:spPr>
              <a:xfrm>
                <a:off x="14191320" y="1568343"/>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5516870" y="225831"/>
              <a:ext cx="2801880" cy="1429560"/>
            </p14:xfrm>
          </p:contentPart>
        </mc:Choice>
        <mc:Fallback xmlns="">
          <p:pic>
            <p:nvPicPr>
              <p:cNvPr id="18" name="Ink 17"/>
              <p:cNvPicPr/>
              <p:nvPr/>
            </p:nvPicPr>
            <p:blipFill>
              <a:blip r:embed="rId11"/>
              <a:stretch>
                <a:fillRect/>
              </a:stretch>
            </p:blipFill>
            <p:spPr>
              <a:xfrm>
                <a:off x="5499590" y="206031"/>
                <a:ext cx="2840040" cy="1469880"/>
              </a:xfrm>
              <a:prstGeom prst="rect">
                <a:avLst/>
              </a:prstGeom>
            </p:spPr>
          </p:pic>
        </mc:Fallback>
      </mc:AlternateContent>
      <p:pic>
        <p:nvPicPr>
          <p:cNvPr id="7" name="Picture 6"/>
          <p:cNvPicPr>
            <a:picLocks noChangeAspect="1"/>
          </p:cNvPicPr>
          <p:nvPr/>
        </p:nvPicPr>
        <p:blipFill rotWithShape="1">
          <a:blip r:embed="rId12"/>
          <a:srcRect l="2213" t="6752" r="5820" b="4377"/>
          <a:stretch/>
        </p:blipFill>
        <p:spPr>
          <a:xfrm>
            <a:off x="8529403" y="-1"/>
            <a:ext cx="3662598" cy="2068643"/>
          </a:xfrm>
          <a:prstGeom prst="rect">
            <a:avLst/>
          </a:prstGeom>
        </p:spPr>
      </p:pic>
    </p:spTree>
    <p:extLst>
      <p:ext uri="{BB962C8B-B14F-4D97-AF65-F5344CB8AC3E}">
        <p14:creationId xmlns:p14="http://schemas.microsoft.com/office/powerpoint/2010/main" val="963316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271</TotalTime>
  <Words>1005</Words>
  <Application>Microsoft Office PowerPoint</Application>
  <PresentationFormat>Widescreen</PresentationFormat>
  <Paragraphs>149</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Wingdings</vt:lpstr>
      <vt:lpstr>Banded</vt:lpstr>
      <vt:lpstr>The automatic dimmer Switch</vt:lpstr>
      <vt:lpstr>The system </vt:lpstr>
      <vt:lpstr>Goals </vt:lpstr>
      <vt:lpstr>Constraints </vt:lpstr>
      <vt:lpstr>Dimmer switch </vt:lpstr>
      <vt:lpstr>Robot and Integrated Program </vt:lpstr>
      <vt:lpstr>Materials List </vt:lpstr>
      <vt:lpstr>Our Cost Analysis </vt:lpstr>
      <vt:lpstr>Ideal Cost analysis </vt:lpstr>
      <vt:lpstr>Description of testing  </vt:lpstr>
      <vt:lpstr>Justification of testing  </vt:lpstr>
      <vt:lpstr>Final Product </vt:lpstr>
      <vt:lpstr>Future </vt:lpstr>
      <vt:lpstr>Bibliography </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Stage Gate</dc:title>
  <dc:creator>Waire, Erin Kendall</dc:creator>
  <cp:lastModifiedBy>Egbunine, Ariel</cp:lastModifiedBy>
  <cp:revision>21</cp:revision>
  <dcterms:created xsi:type="dcterms:W3CDTF">2015-05-20T18:40:12Z</dcterms:created>
  <dcterms:modified xsi:type="dcterms:W3CDTF">2015-05-27T19:51:35Z</dcterms:modified>
</cp:coreProperties>
</file>