
<file path=[Content_Types].xml><?xml version="1.0" encoding="utf-8"?>
<Types xmlns="http://schemas.openxmlformats.org/package/2006/content-types">
  <Default Extension="png" ContentType="image/png"/>
  <Default Extension="wma" ContentType="audio/x-ms-wma"/>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3" r:id="rId2"/>
    <p:sldId id="284" r:id="rId3"/>
    <p:sldId id="256" r:id="rId4"/>
    <p:sldId id="265" r:id="rId5"/>
    <p:sldId id="266" r:id="rId6"/>
    <p:sldId id="271" r:id="rId7"/>
    <p:sldId id="268" r:id="rId8"/>
    <p:sldId id="269" r:id="rId9"/>
    <p:sldId id="270" r:id="rId10"/>
    <p:sldId id="257" r:id="rId11"/>
    <p:sldId id="258" r:id="rId12"/>
    <p:sldId id="272" r:id="rId13"/>
    <p:sldId id="273" r:id="rId14"/>
    <p:sldId id="274" r:id="rId15"/>
    <p:sldId id="259" r:id="rId16"/>
    <p:sldId id="276" r:id="rId17"/>
    <p:sldId id="275" r:id="rId18"/>
    <p:sldId id="277" r:id="rId19"/>
    <p:sldId id="278" r:id="rId20"/>
    <p:sldId id="279" r:id="rId21"/>
    <p:sldId id="261" r:id="rId22"/>
    <p:sldId id="280" r:id="rId23"/>
    <p:sldId id="282" r:id="rId24"/>
    <p:sldId id="281" r:id="rId25"/>
    <p:sldId id="262" r:id="rId26"/>
    <p:sldId id="286" r:id="rId27"/>
    <p:sldId id="287" r:id="rId28"/>
    <p:sldId id="264"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138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32" units="1/in"/>
          <inkml:channelProperty channel="Y" name="resolution" value="5295.24854" units="1/in"/>
          <inkml:channelProperty channel="F" name="resolution" value="0" units="1/dev"/>
        </inkml:channelProperties>
      </inkml:inkSource>
      <inkml:timestamp xml:id="ts0" timeString="2014-05-27T14:53:41.011"/>
    </inkml:context>
    <inkml:brush xml:id="br0">
      <inkml:brushProperty name="width" value="0.06667" units="cm"/>
      <inkml:brushProperty name="height" value="0.06667" units="cm"/>
      <inkml:brushProperty name="color" value="#ED1C24"/>
      <inkml:brushProperty name="fitToCurve" value="1"/>
    </inkml:brush>
    <inkml:brush xml:id="br1">
      <inkml:brushProperty name="width" value="0.26667" units="cm"/>
      <inkml:brushProperty name="height" value="0.26667" units="cm"/>
      <inkml:brushProperty name="color" value="#FFFFFF"/>
      <inkml:brushProperty name="fitToCurve" value="1"/>
    </inkml:brush>
  </inkml:definitions>
  <inkml:traceGroup>
    <inkml:annotationXML>
      <emma:emma xmlns:emma="http://www.w3.org/2003/04/emma" version="1.0">
        <emma:interpretation id="{F8B61ABD-BFFC-478E-97DB-2FA60EA5C989}" emma:medium="tactile" emma:mode="ink">
          <msink:context xmlns:msink="http://schemas.microsoft.com/ink/2010/main" type="inkDrawing" rotatedBoundingBox="23477,6735 23509,13437 17136,13468 17104,6766" hotPoints="23256,10447 20028,13675 16800,10447 20028,7218" semanticType="enclosure" shapeName="Circle">
            <msink:destinationLink direction="with" ref="{D202C782-3737-41B9-BE41-D85FC3555591}"/>
          </msink:context>
        </emma:interpretation>
      </emma:emma>
    </inkml:annotationXML>
    <inkml:trace contextRef="#ctx0" brushRef="#br0">3556 136 4386,'0'0'5418,"0"0"-516,0 0-129,0 0-2322,0 19-645,-13-19-129,13 0-387,-17 4-645,17-4-129,-28 7-129,11-2 0,-11-1-129,1 6 0,-8-3-129,-4 8 129,-4 3 0,-5-2-258,-2 1 129,4 3-129,2-2 129,3-3-258,2 2 258,5-8-258,4 1 129,3-1 0,1 1 129,-1-3-129,-4 4 0,4-1 0,-4 1 0,1 2 0,-4 1-129,2 4 129,-5-2 0,-3 6 0,2-2 0,-4 2 0,-6 1 0,1-1 0,-4-3 0,-2-1 0,0-5 0,2-2 0,3-1 0,3-1 0,1 1 0,3-1 0,1 1 129,3 1-129,1-3 0,3 4 129,-3 0-129,1-1 0,5-1 0,-3 8 129,0 1-258,-1 4 258,-6 3-129,0 6 0,-2 2 129,-1 1-129,-4-2 0,-2 2 0,-1 0 129,2 1-129,-2-1 0,0-1 0,2-1 0,-2 2 0,-1 3 129,-2-2-129,0 2-129,2 3 129,-1 0 0,0 2 0,2 8 0,2 5 0,0 1 0,6 2 0,0 5 0,0 6 0,5-1 0,1-1 0,-1-1 0,-3-7 0,1 1 0,2-6 0,2 2 0,1-2 0,2-3 0,3 10 0,4 1 0,2 2-129,1 3 129,1 7 0,-3 2 0,1 6 0,1 0 129,1-1-129,2 1 0,3 1 129,1-1-258,7-1 258,0 1-129,3-4 0,5 1 0,0 2 0,0 2 0,10-4-129,1 3 258,5 3-258,-1-2 258,4 4-258,-1-2 258,1 1-129,-3 0 0,0 2 129,-2-1-129,1-3 0,-1-2 0,1-3-129,2-2 0,3-2 129,0 0-258,6 1 258,3 0-129,1 4 0,4 0 129,1 0-129,4-4 129,1-4 129,3-5-129,2-5 0,7-7 0,1-6 129,4-2-129,8-9 129,2 4-129,3-4 0,3 0 129,0-1-258,4 0 129,2-4 0,1 0 0,1 0 0,0-2 0,3-3-129,2 0 129,1-6 0,3 2 129,0-8-258,4-2 129,1-2 0,3-8 0,0-3 0,1-2 0,1-2 0,2-10 129,-5-2-129,-4-2 0,-2-3 0,1-2 0,-3-1 0,-2-2 0,-2-2 129,0 0-129,2 2 258,1-4-258,-3 2 129,0 0-129,0-3 258,-1 7-258,-1-4 0,-8 0 0,4-4 0,-5 0 0,0 0 0,-4-8 0,1-2 0,-1-6 0,1-3 0,-2-6 0,0-3 0,-2-2 0,-4-7-129,1 2 258,-3-2-129,-2 1 0,1 1 0,-2 2 129,-4 2 129,-3 4-129,1 1 0,1-1 0,-2-1 129,-3 0-258,4-9 258,-6 0-258,2 2 0,0-6 129,-4 9-129,-4-8 0,0 3 129,-5 2 1,0 3-130,4-2 0,-4-1 0,2 1 0,-3-2 0,0-2 0,-2 7 0,-2-3 0,-3 3 0,-3-1 0,-3-6 0,0 1 0,2-5 0,-3-10 0,0-4 0,1-8 0,-2-4 0,-3-2 0,0 0 0,-3-5 0,-4 8 0,-5 0 0,-1 2 0,-3 4 0,-3-2 0,-9-4 0,-2 2 0,-5-6 0,-4-2 0,-6 1 0,-1 0 0,-4 0 0,-4 9 0,-2 2 0,-5 9 0,-2 6 0,-1 4 0,3 1 0,-1 7-130,-3-3 130,0 0 0,2 0 0,-3-2-129,1 2 129,-4 5 0,-3 3 0,-9 0-129,0 14 129,-4 0 0,-2 7-129,2 4 258,-2 8-258,1 0 129,1 4-129,5 3 258,3-4-258,0 4 258,1 0-129,3 5-129,-1-3 129,5-1 0,5 0 0,4-1 0,0 0-129,5 1 129,2-1 0,0 1 0,0-1 0,2 3 0,-5 2 0,-2 2 0,1 4 0,-1-4 0,0 3 0,2-3-129,0 5 129,3 0 0,0-2-129,0 5 129,-1 4 0,1 0-129,-5 1 129,-3 11 0,2 5-129,-2 6 0,3 1 0,0 0 0,4-1-129,1 0 0,8 0-129,0-7-258,18 12-1548,-5-21-2967,16-7 0,-27 18-516,27-18-387</inkml:trace>
    <inkml:trace contextRef="#ctx0" brushRef="#br1" timeOffset="1.47774E6">1958 646 1,'-6'30'3611,"-18"1"517,24-31-129,-31 2-2451,31-2-129,0 0 0,0 0-258,2-21 0,17 10-258,-3-11-258,13 10-129,0-12-129,9 8 0,2-8 0,7 8 0,-2-8-129,5 8-129,-5 0 0,-1 3 0,-2 3 0,-3 3 0,-7 4 0,0 3 0,-3 0 0,0 0-129,-1 0 129,-2 0 0,3-8-129,2 1 258,-1-2-258,2-5 258,0-9-258,2 5 129,-2-2-129,2 5 387,-2-4-387,3 5 0,-3-4 0,0 5 0,0 1 129,0 1-129,0 2 0,1-4 0,-3 1 0,2 1 129,-1 2 0,-3 0-129,-3 6 0</inkml:trace>
    <inkml:trace contextRef="#ctx0" brushRef="#br1" timeOffset="1.50534E6">3080 239 129,'-52'-25'3999,"33"12"129,19 13-645,-32-26-645,32 26-258,-11-24-387,11 24-387,0-16-129,16 11-645,-16 5 0,37-17-516,-13 6 0,9 8-129,6-2 0,3 5-129,3-2 0,7 2 0,5 0-129,2 9 0,2-1 0,1 3 0,1 1 0,1-4 0,-3 3-129,-1-4 0,-6-1 0,2-1 0,0-1 0,-3 3 0,-3-5 0,3 1 129,-2 6-129,2-2 129,0 2-129,-1 6 129,-1-5-129,2 3 0,-3 3 0,3-2 0,-4 4 0,-2-3 0,-4 4 129,-1-7-129,-4 7 0,1 0 129,-2-1 0,-4-3-129,4 4 129,-1-5-129,2 3 0,4 1 0,0-3 129,3 4-129,-1 0 129,5 2-129,-4-2 0,1 5 0,-3-6 129,-1 4 0,-3-2-129,-1 3 0,-1-2 0,-2 5 0,1 1 0,0 1 129,0 0-129,-4 2 0,-2 1 0,1-3 0,-4 2 0,-1-3 0,-4 1 129,-4-1-129,0-1 0,-2-1 0,1 4 0,-4 2 0,1-4 0,1 6 0,-2-5-129,0 5 129,3-2 0,-2 4 0,2-4 0,-1-1 0,-1 2 0,0-4 0,1 6 129,1-4-129,-3 4 129,-2-1-129,0 1 0,0 3 129,1 5 0,-1-4-129,-1 4 0,-1-1 0,1 1 0,-2-2 0,-3 1 0,3 1 129,-2-1-129,-3 4 0,-3-5-129,0-2 258,0-6-258,0-6 129,0-8 0,0-18 0,0 0-129,-22 0 129,6-25 0,-3-19-129,-6-11 129,-5-18 0,-7-12 0,-8-16 0,-3-8-129,-3-11 129,-4-3 0,-4-4-129,-4 1 129,-1 2-129,0 3 258,0 8-258,-7 4 129,-3 2 129,2 10-258,-5 2 129,-3 9 0,-2 8 0,-5 6 0,-1 15 0,0 2-129,-2 12 129,-1 10 0,2 2 0,6 6 0,1 5-129,8-5 129,4 2 0,7 1 129,5-1-258,1 0 129,2 2 0,-1 2 0,-3 6 0,-2 2 0,0 1 0,-4 1 0,3 2 0,3 2-129,2 5 129,9 0 0,8 0-129,8 2 129,8 6 0,24-8-129,-27 25 129,27-10 0,8 3-129,17 4 129,16 2 0,15 7 0,16 3 0,16 14 0,20 0 129,12 16-129,16 4 0,12 8 129,8 4-258,1 7 129,0 2 0,-1 1 0,-7 0 0,-13-5 0,-14-4 0,-16 2 0,-13-2 129,-14-6-129,-4-5 0,-8-5 0,-2-1 0,-4-1 129,-2-1 0,2 0-129,-2-3 129,-3 3-129,-3 0 129,-3-4 0,-10 1-129,-6-2 0,-2-5 0,-8-5 0,-3 0 129,-2-6-129,-1-2 0,-2 1 0,0-3 0,-3-3 0,0 2 0,-1 1 0,0-4 0,-1 5 0,-5-4 129,2 0-258,-1-1 129,-1-2 0,1-2 129,-4 0-129,3-3 0,-3-4 0,2 6 0,-2-2 0,1 1 0,-3 1 129,2 3-129,-1-4 0,-2 3 0,0 1 129,0-4-129,-5-1-129,-1 3 129,-2-1 0,0 0 129,-2 0-129,4 0 0,-2-1 0,-2 0 0,2 5 0,2-6 0,-2 3 0,0 0 129,-2 1-129,0 3 0,1 1-129,1 0 258,-7 0-129,4 3-129,-2 1 129,0 4 0,-3-5 0,0 0 0,-3 0 0,0 1 0,0-2 0,-2 0 0,0-2 0,0-1 129,0-2-129,0 2 0,5 1 0,-1-2 0,-1 3 0,3-1 0,-2 4 129,1 0-129,-5 7 0,0-4 0,-1 8 129,-4-1-129,2-2 0,1-2 129,1-5-129,3-2 0,1-7 0,4-1 0,-1-7 0,2 1 0,4-3 0,-3-1-129,1 0 129,0 2 0,0-4 0,-2 4 0,13-21 0,-29 33 0,15-14-129,-6 0 258,1 5-129,-2 2 0,-3 3 0,-1-3 0,-1 5 0,-3 3 0,0-4 0,2 3 129,-5-10-129,3 2 0,2-5 0,1 3 0,0-5 0,5 2-129,-1 1 129,3-1-129,3 2 0,-2 0 0,4-2 129,-4-2-129,-1 1 0,1 0 129,-6-1-129,3 2 129,-3-1 0,-5 3 0,2 3 0,-2 0 0,-3 3 0,1-1 0,-1-1 0,-1 0 129,-3 0-129,4-1 0,0-5-129,2 4 129,4-5 129,-1 0-129,3-1-129,3 3 258,2-2-129,-1-3 0,4 6 0,16-22 0,-29 27-129,29-27 258,-28 22-129,28-22-129,-23 23 129,23-23 129,-27 24-129,9-10 0,0 7 0,-1 2 0,2-3 0,-3-1 129,3-2-129,-3 1 0,4-5 0,16-13 0,-29 23 0,29-23 0,-25 21 0,25-21 0,-29 29 0,29-29 0,-34 31 0,15-17 0,-2 3 0,-1 2 0,-4-2 0,2-1-129,0 3 129,-2 0 0,2-4 0,0 8 0,-2-6 0,2 3 0,3-2 0,-1 1-129,4-8 129,-1 4 0,19-15 0,-32 17-129,32-17 129,-27 18-258,9-11 258,-1-1 0,-4 3 0,1-2-129,-4 5 129,2-7 0,-1 1 0,-3 0 0,3-4 0,-1 3 0,2-2 0,1 1 0,4-1 0,-2 1 0,4 3-129,1 0 129,16-7 0,-31 12 0,31-12 0,-26 12 0,26-12-129,-17 10 129,17-10-129,0 0 129,0 0 0,0 0 0,11 0 0,15-3 0,12-9 0,12-3 129,13-8-129,5-3 129,13-4 0,4-3 0,8-2-129,0-4 129,2 0-129,-1-5-129,-2-2 129,1 3 0,0-2 0,0-3 0,-5 3 0,-1 1 0,-2-1 0,-8 0-129,0 3 129,-5-3 0,-5 0 0,-3 3 0,-6-3 0,-6 7-129,-6 2 129,-7 7 0,-4 5 0,-9 2 0,-4 3-129,-22 19 129,22-27 129,-22 27-129,17-19 0,-17 19 0,3-18 0,-3 18 0,0 0 0,0 0 0,0 0 0,0 0 0,-12 18 0,1 1 0,-3 4-129,-5 7 129,-9 2 0,-5 4-129,-9 5 129,-9 4 0,-10 6-129,-13 0 129,-14 5 0,-10-3 0,-7 4 0,-5-5 0,2-2-129,2-8 129,12-8 0,12-14 0,19-9 0,18-11-129,18-23-129,14-29-645,24-15-3999,7-26 0,16-14-516,-1-21-129</inkml:trace>
  </inkml:traceGroup>
</inkml:ink>
</file>

<file path=ppt/ink/ink2.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196.78027" units="1/in"/>
          <inkml:channelProperty channel="Y" name="resolution" value="5041.07666" units="1/in"/>
          <inkml:channelProperty channel="F" name="resolution" value="0" units="1/dev"/>
        </inkml:channelProperties>
      </inkml:inkSource>
      <inkml:timestamp xml:id="ts0" timeString="2014-05-27T18:44:38.891"/>
    </inkml:context>
    <inkml:brush xml:id="br0">
      <inkml:brushProperty name="width" value="0.26667" units="cm"/>
      <inkml:brushProperty name="height" value="0.26667" units="cm"/>
      <inkml:brushProperty name="color" value="#FFFFFF"/>
      <inkml:brushProperty name="fitToCurve" value="1"/>
    </inkml:brush>
  </inkml:definitions>
  <inkml:traceGroup>
    <inkml:annotationXML>
      <emma:emma xmlns:emma="http://www.w3.org/2003/04/emma" version="1.0">
        <emma:interpretation id="{D202C782-3737-41B9-BE41-D85FC3555591}" emma:medium="tactile" emma:mode="ink">
          <msink:context xmlns:msink="http://schemas.microsoft.com/ink/2010/main" type="inkDrawing" rotatedBoundingBox="33099,8501 33293,9178 33265,9186 33071,8509" semanticType="callout" shapeName="Other">
            <msink:sourceLink direction="with" ref="{F8B61ABD-BFFC-478E-97DB-2FA60EA5C989}"/>
          </msink:context>
        </emma:interpretation>
      </emma:emma>
    </inkml:annotationXML>
    <inkml:trace contextRef="#ctx0" brushRef="#br0">14037 1283 0,'0'0'0,"38"207"0,-38-207 0,0 0 0,57 94 0,-57-94 0,94 377 0</inkml:trace>
  </inkml:traceGroup>
</inkml:ink>
</file>

<file path=ppt/ink/ink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32" units="1/in"/>
          <inkml:channelProperty channel="Y" name="resolution" value="5295.24854" units="1/in"/>
          <inkml:channelProperty channel="F" name="resolution" value="0" units="1/dev"/>
        </inkml:channelProperties>
      </inkml:inkSource>
      <inkml:timestamp xml:id="ts0" timeString="2014-05-28T00:30:46.802"/>
    </inkml:context>
    <inkml:brush xml:id="br0">
      <inkml:brushProperty name="width" value="0.66667" units="cm"/>
      <inkml:brushProperty name="height" value="0.66667" units="cm"/>
      <inkml:brushProperty name="color" value="#FFFFFF"/>
      <inkml:brushProperty name="fitToCurve" value="1"/>
    </inkml:brush>
  </inkml:definitions>
  <inkml:traceGroup>
    <inkml:annotationXML>
      <emma:emma xmlns:emma="http://www.w3.org/2003/04/emma" version="1.0">
        <emma:interpretation id="{38FE20B4-DB50-46FE-8DEC-31F676246DDC}" emma:medium="tactile" emma:mode="ink">
          <msink:context xmlns:msink="http://schemas.microsoft.com/ink/2010/main" type="inkDrawing" rotatedBoundingBox="6938,1235 20012,1253 20008,4054 6934,4036" shapeName="Other"/>
        </emma:interpretation>
      </emma:emma>
    </inkml:annotationXML>
    <inkml:trace contextRef="#ctx0" brushRef="#br0">2327 1329 645,'-12'-26'1032,"1"-6"-129,5 17-129,1-3 0,-1 1-129,6 17-129,-13-28 0,13 28 129,-17-24-129,17 24 129,-22-20 0,22 20-258,-32-10 0,16 8 0,-2-3 0,-1 5-129,0-3 0,0 0 129,3 2-258,16 1 0,-32-6 129,32 6-129,-30-7 0,30 7 129,-27-12-258,27 12 129,-23-18 0,23 18 0,-21-26 0,13 9 0,-4 0 258,2-6-258,-4 2 0,-4 2 129,-1 0-129,-4 5-129,-4 3 129,-6 4-129,-7 7 258,-7 9-258,-9 5 0,-8 14 0,-6 2-258,-4 7 258,-4 4 0,1 4 0,3-2-129,12-3 129,4-2 0,10-5 0,12-3-129,12-11 129,11-1 0,13-18 0,0 0 0,0 0 129,27 1-129,11-9 0,6-18 0,13-8 129,15-4-129,3-8 258,12-6-129,5-4-129,1-2 129,0 1 0,4-2 0,-7 10-129,-6 2 258,-2 6-129,-6 12 0,-7 10 129,-2 4-129,-4 15 0,-11 4-129,0 11 129,-3 8-129,-6 7 129,-4 2-258,-5 1 258,-3 4-258,-7 1 129,-2-4 0,-8 0 0,-3-4 0,-9 2 0,-2-11 0,-2 5 0,-10-4 0,-6-4 0,-2-8 0,-4 0 0,-4-7 0,-2-3 0,-5 0 0,-5-7 0,-1-5 0,-6-2 0,-4-3 0,-3 1 0,-7 1 0,-2-1 0,-7 4 0,-3 3 0,-4 9 0,-13 0 0,-3 10 0,-5 15 0,-5 3 0,-5 12 0,1 8-129,-2 5 258,1 3-129,9 2 0,10-6 129,9 0-258,13-9 258,9-5-258,14-9 258,9-3-258,13-11 129,22-15 0,-24 15 0,24-15 129,0 0-129,0 0 129,0-8-129,21-15 129,7-2-258,10-6 258,13-7-258,10-6 129,9-1 0,6-3-129,6-1 0,0 8 129,6-3 0,-5 3 0,-4 5 0,-7-2 0,-1 1 129,-7-3-129,-7 6 0,-5-4 0,-10 2 129,-2 0-129,-9 5 0,-4 6 0,-3 1 0,-7 7 0,-17 17 0,21-18 0,-21 18 0,0 0-129,-17 12 129,-13 5 0,-10 5 0,-15 8 0,-12 1 0,-8 4 0,-8 3-129,-7 2 129,-1-6 0,-4 6 0,-2-8 0,6-1 0,-3 0 0,0-4 0,0-3 0,0-3 0,0-3 0,3-3 0,7-4 0,5-1 0,8-4 0,9-3 0,12-3-129,13 0 129,10 0 0,27 0 0,-20-14 0,20 14-129,19-23 129,11 9 0,16-1 0,12-7 0,12 0 0,9-9 0,9 1 0,5-3 0,5-3 0,8-1 0,-6 4 0,1-4 0,-1 3 0,-6 5 0,1-1 0,-11 2 0,-7 3 0,-13 2 0,-12 3 129,-11 1-129,-14 2 129,-27 17-129,14-27 129,-14 27-129,-40-12 0,-2 12 0,-17 0 0,-7 12 0,-15 7-129,-4 5 129,-13 3 0,2 4 0,-4 5 0,2-2 0,0 3 0,0-4 0,6-2-129,4 1 129,12-6 0,3-1 0,13-6-129,10-2 129,12-5 0,11-1 0,27-11 0,-21 8-129,21-8 258,19 0-129,13 0 0,9-8 0,10-5 0,9-3 0,3 1 0,3-4 0,-1 1 0,0-1 0,-11 4 129,-9-3-129,-8 2 0,-7-1 129,-14 1-129,-7-1 0,-7-1 0,-2 18 129,-11-28-129,-8 18 0,-5-2 0,-8 3 0,-1 5 0,-10 3-129,-2 1 129,-9 7 0,0 6 0,-6 4 0,0 2-129,3 0 129,0 0 0,7 2 0,7-6 0,10-4-129,8-2 129,7-2 0,18-7 0,0 0 0,0 0 0,22 0 0,15-5 0,8-6 0,11-4 0,10-7 129,5 3-129,2-5 0,1-1 0,-3 3 0,-7-6 129,-9 5-129,-5 2 0,-7 3 0,-7-2 0,-9 2 0,-3 0 0,-24 18 0,22-27 0,-22 27 129,0-22-129,0 22 0,-36-4 0,11 4 0,-7 0 0,-4 8 0,-6 10 0,0 1 0,-1 7-129,-6-2 258,6 4-258,-4 2 129,6 7-129,-3-1 129,9 1 0,3 0-129,10 1 129,3 2-129,11-4 129,8 0 0,5-1-258,17-3 516,11-5-516,13 2 516,11-7-258,8 1 0,9-4 0,12-4 0,-3-4 0,3 0 0,-1-8 0,4-3 0,-4-2 0,-3-11-258,-6-5 516,-8-5-258,-7-2 129,-10-2-129,-13 1 0,-11 0 129,-18 1-129,-9 0 129,-17 3-129,-15 3 0,-13 7 0,-8-2 0,-13 6 0,-2 7 0,-9 1 0,-2 6 0,-4 7 0,-4 7 0,1 4 0,-5 7 0,8 0 0,-1 2 0,8-1 0,7 1 0,12 4-129,14-7 129,19 1 129,16-3-129,8 2 129,27-4 0,10-1 0,15-1-129,8-7 129,8 1-129,6-13 129,8 2-129,-1-7 0,3-4 0,-1-8-129,3-7 129,-1-5-129,-3-1 129,-1-1-129,-10-1 129,-6 1-129,-12 4 129,-7 0 129,-13 0-129,-12 8 0,-21 14 129,3-30-129,-3 30 0,-36-19 0,-4 14 0,-12 3 0,-8 2 0,-6 3 0,-10 8 0,-2 7-129,-1 1 258,0 6-258,2 2 129,4 6 129,4 2-258,9 2 258,1 2-258,7 2 129,8-2-129,9-3 258,5 3-258,14-7 0,4-5 129,8 0-129,8-6 129,16-7 0,12-6 0,9-3 0,8-5 0,12-5 0,9-9 0,3-5 0,1-3 0,2-8 0,-7 0 129,1-3-129,-7 0 0,-12-3 0,-7 0 0,-9 1 0,-13-5 129,-11 7-258,-11-5 129,-8 6-129,-16-2 129,-12 4 0,-8 6 0,-12 4 0,-12 4 0,-7 9 129,-12 5-129,-7 2 0,-5 10 0,-2 12 0,-2 4 129,6 8-129,7 9 0,10 7 129,12 4-258,9 4 129,12-1-129,14 5 129,11-2-129,12-5 129,9-6-129,7 2 129,18-11 0,18-3 0,14-6 0,15-10 0,11-9 129,10-5-129,7-7 0,5-9 0,9-11 0,-7-9 129,-1-2-129,-2-4 0,-3-2 0,-2-1 0,-7 3 0,-10-1 0,-13 2 129,-10 2 0,-12-1-129,-11 3 0,-14-2 129,-18 5-258,-8 0 258,-20-5-258,-15 6 0,-9 0 0,-12 1 129,-11 2-129,-2 8 0,-6-3 0,-4 6 129,-3 5 0,3 7 0,-1 0 0,-4 12 0,4 13 129,-5 6-129,4 8 129,6 4-258,4 6 258,5 4-387,8 2 387,9 3-258,10-4-129,7-1 129,12 8 129,6-10 0,5 5-129,9-6 129,5-4 0,2-2 0,10-4 0,9-7 0,4-10 0,5-1 0,8-11 0,6-4 0,4-7 0,6-2 129,1-9-129,0-6 0,2-3 0,-2-3 0,-6 3 0,-6-1-129,-3-4 129,-9-4 0,-6 4-129,-4-4 0,-5-5 129,-10 1-129,-1-5 0,-5 0 0,-6 1 129,-13 0 0,-4 6 0,-8 6 0,-4 6 0,-9 9 0,0 7-129,-10 3 129,2 10-258,-5 5 129,1 15 0,1-1 129,5 12-258,1-3 258,6 8-129,8 0 129,5 5-129,6-2 129,9 3 0,4-2 0,6-4 0,5 2 0,8-8 129,8-1-129,6-3 0,5-3 129,7-7-129,4-3 0,11-7 0,5-6 129,4-8-129,7-2 0,5-10 0,1-10 0,2-8 0,-1-6 0,-5-7 0,-1-4 0,-11 0 0,-4-5 0,-12 4 0,-9-1-129,-9 6 258,-8 1-258,-12 6 258,-1 5-129,-5 6 0,-13 6 0,-5 1 0,-5 9 0,-8 6 0,-6 1 0,-2 8 0,-8 10 0,-6 8 0,-6 4 0,-2 10 0,-5 2 0,1 5 0,-1 0 0,6 3 0,2 1 0,8-2-129,8-2 258,5 1-258,12-3 258,11 0 0,12 2-129,7-5 129,7-2 0,22-3 129,10-4-258,14-13 129,8 1-129,9-13 0,7-6 0,5-2 0,2-12 129,0-7-258,4-5 129,-5-3-129,-3-8 129,-4 0-258,-2-5 258,-6 1-129,-5 0 129,-7-1 0,-9 3 0,-6 1 0,-8 3 0,-7 2 129,-9 1-129,-7 5 0,-9-1 0,-2 6 0,-14 0-129,-8 7 129,-4 3 0,-11 7 0,-2 3 0,-5 0-129,-3 9 129,1 7-129,-9 3 129,1 0 0,0 6 0,-2-3 0,5 8 0,1 0 0,1 3 129,7-1-129,8 1 0,7 3 0,7-1 0,7 2 129,8 0 0,6-3 129,3 1-258,14-3 129,5-3-129,8-4 129,3-2-129,13-8 0,5-2 0,4-7 0,7-5 0,4-1 0,5-5 129,10-10-129,1-9 0,3-4-129,-1-7 258,3-4-258,-5-2 129,-6-3-129,-5 0 129,-14 3-129,-5 4-129,-14-2 516,-8 4-516,-11 6 516,-4-6-516,-9 7 258,-5-5 0,-1 5 0,-1-2 0,-9 6 0,-5-4 0,-1 12 0,-10 0-129,3 9 129,-9 7 0,-1 0 0,-5 12 0,2 4 0,-5 8-129,3 5 129,-2 1 0,5 3 0,5 0 0,3 0-129,7 2 129,6-7 0,6 3 0,8-5 0,0 0 0,16-4 0,7-2 129,11-4-129,5-4 129,8 4-129,7-4 129,0-3-129,8-2 0,1 0 258,2-7-258,-1 0 0,3 0 129,-4-14-129,2 0 0,0-5 0,-4-4 0,-4-2 0,-3-1 0,-4-1 0,-7-3 0,-5 1 0,-8-7 0,-9 3 0,-10-2 0,-10-1 129,-1-3-258,-14 4 129,-8 0 0,-13 2 0,-3 3-129,-8 1 129,-3 4 0,-4 0-258,-4 5 258,-7 4 0,-2-1-129,0 7 129,-2 2 0,1 1 0,-2 6 129,4 1-129,2 4 0,6 8-129,3 4 129,10 4 0,4 0 0,12 9 0,6 0 0,14 1 0,8 5 0,8-2 0,19 2 129,7-7-129,15 2 258,5-6-258,11-5 0,6-6 0,13-8 129,0-5-129,7-11 0,6-11 0,9-8 0,1-11 129,5-6-129,-4-6 0,-4-5 129,-3-5-129,-11 5 0,-9-5 129,-18 7 0,-17 0 0,-16 4 0,-14 1-129,-16 9 129,-13 5-258,-18 1 129,-14 3-129,-16 3 129,-14 7-258,-8 1 258,-12 3-258,-6 5 258,-4 0 0,-2 5 0,1 7 0,8 2 0,2 10 0,7 7 0,7 12 129,1 10-258,9 11 129,0 10 0,9 8 0,5 11 0,12 8 0,13 2 0,15 0 0,18 5 258,10-6-258,31-1 258,13-10-258,18-9 129,15-16 0,13-8 129,7-15-258,12-18 0,7-11 129,5-11-129,5-19 0,0-18 0,-6-11 129,-12-18-129,-4-9 129,-16-6-129,-19-6 0,-17 0 129,-18-5-129,-19 6 129,-15 0-258,-10 10 258,-21 5-129,-12 10 0,-13 6-129,-7 8 129,-14 18 0,-10 9 0,-9 21-129,-5 10 129,-10 22 0,-5 18 0,-5 19 0,-3 15-129,1 13 129,7 11-129,8 5 129,1 3-387,17 3 387,2-1-129,15-5 129,11-6 0,12-9-129,10-2 258,11-9-258,13-11 258,6-9 0,16-4 129,12-14-129,13-8 0,8-10 0,8-14 0,10-7-258,7-16 129,3-17-129,9-13 129,-1-7-129,-1-13 0,3-1-129,-5-11 258,-3 0 0,-14 1 0,-4 2 258,-15 3-258,-11 4 0,-11 7 0,-13 5 0,-11 13 0,-3 6 0,-18 11 0,-14 7 0,-4 13 0,-12 6-258,-4 22 258,-13 16-129,-3 3 129,-2 21 0,-1 4-129,3 8 129,0 1 0,6 2-129,5-6 129,8-6-129,10-2 129,8-9 0,7-7 0,11-5 0,11-9 0,5-8 0,21-14 129,18-11-129,15-8 0,9-25 0,8-7 0,8-16 0,5-12 0,6-9 0,-3-7 0,3-4 129,-4-6-129,-1-2 129,2-3-129,-3-1 0,-2 3 129,-3 0-129,-2 6 258,-9 1-258,2 1 129,-12 6-258,-4 3 129,-8 12 129,-8 4-129,-11 11 0,-5 9 0,-11 8 0,-8 11 0,-3 10 0,0 15 0,-24-6-129,-4 6 129,-5 7-258,-8 10 258,-8 3-129,-5 6 129,0 2-129,-4-2 0,5-3 129,9-1 0,8-11 0,12-2 0,24-9 0,-9-11 0,17-10 0,22-10 0,6-8 129,10-5-129,9-9 129,7 2-129,1-5 129,2 9 129,0-9-258,-7 14 129,-6 0-129,-4 14 129,-11 2-129,-13 7 0,-5 3 0,-19 16 0,5-16 0,-5 16 129,-24-2-258,-3 2 129,-9 4 0,-5 8 0,-8 4 0,-5 2-129,-4 4 129,1 2 0,0 3-129,2-1 129,4 2-258,8-6 258,10 0 0,8-8 0,25-14-129,0 0 258,9 0-129,23-7 0,17-16 0,13 1 258,4-7-129,11 2 0,7-3-129,2 5 129,4-3-129,-2 5 129,-3-1-129,-6 0 0,-7 2 0,-9-1 0,-14 1 129,-11 0 0,-16 0-129,-14 5 258,-8 17-258,-30-24 129,-18 18-129,-13 6 258,-17 7-258,-13 16-387,-12 4 387,-6 12-258,-2 5 258,2 11-258,8 7 258,8 1-258,14 4 129,8-3 129,20 6-129,13-5 129,19-1 0,19-8 0,29-9 0,24-8 0,31-13 129,27-5-129,21-18 129,22-3 0,7-12 0,5-14 0,5-4 0,-5-9 0,-13-4 129,-13-6 0,-16 0-129,-12-3 0,-17-2 129,-13 6-258,-20-5 129,-15 9 0,-20-1 0,-14 4-129,-17 5 129,-21 4-129,-24 9 0,-16 8 0,-26 10 0,-17 5 0,-20 15-129,-17 16 129,-5 3-129,-4 8 129,9 3-129,6 6 129,19-1-129,11-4 129,20-1-129,20-3 0,20-5 129,15-5 0,23-8 0,15-7 0,33-8 129,24-9 0,25-4 0,25-15 0,22-8-129,15-9 129,12-8 0,9-1 0,2-11 0,3 2 0,-7-7 0,-6-2-129,-18 1 129,-14 3 258,-20 4-258,-20 4 0,-20 6 0,-15 3 129,-21 5-258,-9 8 258,-18 3-258,-6 4 129,-11 3-129,-16 11 0,-17 4 129,-14 4-129,-15 9 0,-14 18 129,-11 8-129,-9 18-129,-9 5 129,-2 9-258,-2 3 258,6 6-258,8 2 129,3 2 0,15-3 0,10-2 0,15 1 0,14-8 129,16-3 0,14-5 0,16-5 0,7-11 0,26-10 0,15-4 0,15-9 129,14-7 0,14-4-129,14-8 129,4-2-129,7-8 129,3-10-129,1-7 0,-7-4 129,-7-10-129,-7-4 129,-13-3-129,-15-4 0,-15 1 0,-15 3 129,-16 1-129,-12 1 0,-10 7 0,-22 3 0,-19 4 0,-19 7 129,-18 2-129,-18 9 0,-17 10 0,-19 5-129,-15 20 129,-13 14-129,-11 17 0,5 16 0,2 12 129,17 6-129,14 2 0,26-1 0,22-5 129,25-2 0,20-7-129,23-11 129,15-4-129,10-9 129,20-7-258,18-8 258,17-4-129,21-13 129,16-10 0,15-9 129,10-3-129,6-18 0,5-7 258,-2-9-258,-7-7 258,-2-10-258,-7 2 129,-15-7-129,-7-4 258,-12 1-387,-14 5 258,-18 1 0,-13 0-129,-17 6 0,-17-2 0,-5 9 0,-27 5 0,-14 4 0,-16 9 0,-15 10-129,-15 15 129,-18 11 0,-18 26 0,-16 18-129,-16 16 0,-6 17 129,-2 8-129,11 8 0,17-1-258,16 1 387,21-6-129,30 3 0,32-8 0,26-8 0,20-10 129,31-3 0,17-12 0,15-11 0,11-15 0,9-14 0,8-20 0,5-4 0,-2-22 129,-2-11-129,-9-9 0,-6-9 129,-5-3-129,-3-5 129,-6 0-129,-12-3 129,-7 7-129,-7 1 258,-10 6-258,-9 6 0,-7 10 0,-13 2 0,-8 6 129,-7 11-129,-15 5 0,-19 12 0,-6 1-129,-15 13 258,-12 12-258,-15 10 129,-12 9-387,-10 10 387,-1 2-258,8 4 258,1-3-129,12 6 129,13-1 0,13 5-129,18-3 258,15-1-258,15 2 129,14-4 0,6-4 0,21-4-129,14-10 258,20-11-258,8-12 129,21-8 0,7-10 129,8-3-129,6-17 0,2-9 129,-1-5-129,-1-7 129,-4-8-129,-9-3 0,-10-3 0,-6-3 129,-14 0-129,-11 2 129,-15 3-129,-10 6 0,-13 5 0,-13 5 0,-6 8 0,-21 6 0,-12 12 0,-15 4 0,-12 4-129,-13 11 129,-8 4 0,-7 11-129,-12 4 129,-6 7-129,-5 3 129,-5 5-129,-5 8 129,5-1-129,8 2 129,15-2 0,14-1 0,20 0-129,18-2 129,23-9 0,21 2 0,26-3 0,21-5 0,18-4-129,19-8 258,25-11-129,16-7 0,14-6 129,16-17-129,6-12 129,6-10-129,4-6 129,1-9-129,-9-2 129,-3-10-129,-7 0 129,-1-5-129,-12-4 129,-2 4-129,-18 2 0,-8 7 0,-11 9 129,-14 6-129,-13 6 0,-15 12 0,-15 3 0,-15 9 0,-9 0 258,-20 19-258,7-25 0,-7 25 0,-27-15 0,-7 12 0,-13 3 0,-11 0-258,-12 8 258,-14 6 0,-9 8-129,-8 6 129,-10 9-129,-3 5 129,1 5 0,5 2 0,9 3-129,13-1 129,14 1 0,13-3 0,16 2-129,23-3 129,17 0 0,4-3 0,29-4 0,15 1 129,18-6-129,22-8 0,21-10 0,16-13 0,18-5 0,12-18 0,5-13 0,-1-16 0,-1-9 0,-11-14 0,-11-3 0,-18-6 0,-20-5 129,-13 1 0,-20-1-129,-18-1 0,-9 6 129,-13-1 129,-18 6-258,-4 0 129,-7 8-129,-22 3 0,-4 7 0,-8 7 129,-11 13-129,-10 8 0,-4 15 0,-7 10 0,-5 6 0,-2 19 0,-5 11-129,-7 12 129,-6 6 0,0 5-129,8 1 129,6 2-258,15-4 258,13-1-129,18-5 129,21-1-258,17-6 387,16 1-258,22-2 129,14-5 0,17-3 0,12-7 0,14-7 0,9-11 0,11-8 0,9-7 0,1-15 129,1-8-129,0-11 0,-1-5 0,-8-4 0,-9-8 0,-12-2 129,-11 0 0,-18-2-129,-18 2 258,-19 1-516,-18 1 516,-12 5-258,-17 2 129,-26 6-129,-20 4-129,-21 10 129,-20 10 0,-24 8-258,-24 13 258,-21 14-129,-17 13 129,-9 8-129,8 9 129,7 1-129,18 3 129,21 1 0,23-1 0,31-1 0,23 3-129,22-2 258,20 4-258,19 4 129,11-3-129,28 1 129,23-5-129,27-11 129,26-8 0,23-9 0,16-13 0,16-8 0,11-15 129,4-18-129,6-4 0,-7-12 0,-8-9 129,-14-6-129,-12-10 129,-16 1-129,-18-5 129,-22-2-129,-21-3 0,-28-1 129,-19 6-129,-19 4 129,-21 4-129,-31 11 0,-31 4 0,-28 12 258,-30 17-258,-33 12 0,-22 14 0,-15 7 0,-11 20 0,4 21-258,10 9 516,12 12-516,14 5 258,26 7 0,21 3 0,25-1-129,12 5 0,23-11 129,23-3-129,24-5 129,28-6-129,36-7 258,30-7-258,34-15 129,26-9 0,31-13 129,21-12-129,25-7 0,7-20 129,5-15-258,6-8 258,-1-10-129,-8-10 129,-15-4-129,-12-7 129,-19 0 129,-14-8-258,-23 1 129,-20 3 0,-23 4 0,-18 5-258,-26 6 258,-20 8-129,-22 7 129,-12 10-129,-34 6 0,-17 12 0,-26 3 0,-20 7 0,-19 8 129,-16 7-129,-9 2 0,-8 11 0,1 15 0,4 7 0,6 19 0,19 15 129,18 12-258,22 15 258,16 9-258,20 4 258,23 9-129,18 5-129,16-9 0,20-5 0,17-11 129,12-7-129,11-12 129,10-14-258,14-17 258,15-19 0,9-14 0,6-13 0,7-15 129,7-16-129,10-9 0,4-11 0,-5-5 0,-6-6 0,-7-2 0,-7-7 129,-12 6-129,-9-5 129,-20 6-129,-18 1 0,-17 3 129,-17 8-129,-21 5 129,-6 6-129,-33 9 0,-15 2 0,-14 14 0,-11 2 0,-16 12 0,-10 2 0,-10 19 0,-9 12 129,-9 11-258,-5 16 258,-4 7-129,-7 15 0,5 4 0,9 10-129,18 1 0,13 4 129,29-2 0,21 2-129,25-9 0,24-4 129,15-11 0,27-12 0,20-14 0,12-17 0,18-17 0,11-15 0,10-16 0,9-20 0,6-8 129,3-14-258,-4-8 258,-4-1-258,-11-4 258,-11 1-129,-15 4 0,-14 3 0,-20 7 0,-14 5 129,-20 11-258,-18 7 258,-14 10-258,-23 8 129,-17 10-129,-17 5 129,-17 10 129,-15 11-258,-15 4 129,-10 11 0,-16 2 0,-6 15 0,-8 5 0,-4 6-129,1 13 129,8 4 0,14 2-129,19-1 129,23-6-258,23-2 258,27-11 0,31-5 0,17-16 0,31-4 0,22-11 0,17-7 0,16-6 0,17-10 0,15-6 0,9-19 0,8-12 258,4-7-258,2-8 0,-4-9 0,-5-5 0,-12-1 0,-13 5 129,-16-2-129,-17 5 0,-11 6 0,-20 6 0,-19 10 0,-14 6 0,-11 8 0,-14 8 0,-24 6 0,-17 5-129,-16 10 129,-19 11 0,-20 5 0,-16 16-258,-13 3 258,-13 10 0,-4 6 0,-1 2-129,2 3 129,16 1 0,21-4 0,15 0 0,26-6 0,26-2 129,23 1-258,24-6 516,14-1-645,28-6 516,22-8-258,17-3 129,20-10-129,13-10 0,18-10 0,10-2 129,4-17 0,-1-11-258,-1 0 129,-5-7-129,-7 0 258,-18-5-258,-10-1 129,-18 0-129,-11 2 129,-17 2 0,-16-2 0,-14 3 0,-16-1 0,-8 7 0,-19-3-258,-15 10 258,-13 5 0,-16 2 0,-11 2 0,-13 9-129,-11 3 129,-13 2-129,-4 7 129,-7 8 0,3 7 0,1 4 0,10 5-129,6 1 129,8 1 0,14 8 0,13-3 0,15-2 0,11-2 0,16 0 129,9-2-129,16-1 129,11-1-129,22-6 129,21-4 129,22-6-129,14-7-129,24-7 0,15 0 129,7-11-258,10-4 258,5-4-387,-4-1 258,-3-1-258,-9 4 258,-12-8-129,-8 1 0,-9-2 129,-11-4 0,-10-3 0,-12-4 0,-15 0 129,-9 1-258,-15-5 258,-12 1-258,-10 4 258,-12-3-129,-14 5 0,-13 2 0,-12 4 0,-9 0 0,-4 9 0,-8 5 0,-3 10-129,0 4 129,0 5 0,4 12 0,5 6-129,7 4 129,3 3 0,12 5 0,8-1 0,10 3 0,11 0 0,6 3 0,19-1 0,13 4 0,19-4 0,17-1 129,19-6-129,17-3 0,23-8 0,9-7 0,11-2 0,4-9 0,-3-3 0,-2-8-129,-13-13 129,-10-3 0,-18-10 0,-15-5 0,-14-4 129,-17-6-258,-20-3 258,-13-4-258,-21 0 129,-13-2 0,-25 3 0,-18-1-129,-18 1 129,-13 7-129,-11 3 129,-11 9-129,-4 12 129,-2 10 0,-5 9 0,1 6 0,5 24-129,2 10 258,9 17-258,8 6 258,16 12-258,16 1 258,20 5-258,18 0 129,17-1 0,22-10 0,19-2 129,20-14-129,12-10 129,19-8-129,11-19 0,14-9 129,14-3-129,6-8 0,10-13-129,5-4 129,-4-10-129,1 2 129,-10-4 129,-9-4-129,-15-4 0,-12-4 0,-15-1 129,-12-4-129,-17 2 0,-20-1 0,-12 6 0,-18-3 0,-12 6 0,-22 0-129,-18 0 129,-17 6-129,-20 1 129,-14 0 0,-18 0-129,-16 3 129,-14 5 0,-11 10 0,-7 5 0,-7 14 0,1 4 0,3 22 0,11 13 0,16 9 129,21 11-258,18 4 258,26 6-258,24 0 258,26-1-129,21 0 0,22-8 0,29-1 129,20-12-129,22-4 0,13-10 129,16-8-129,12-7 129,12-11-129,7-7 129,3 0-129,-1-10 0,-1-12 0,-7-4 129,-7-6-129,-5-7 0,-17-9 0,-10-3 129,-14-2-129,-19-2 258,-15 3-258,-14-3 0,-20 5 0,-22 1 0,-14 7 0,-25 2 0,-17 2 0,-17 2 0,-12 7-258,-12 5 258,-5 3 0,-10 6 0,-1 8-129,-4 7 129,-8 3 0,3 14-129,-1 12 129,12 7 0,6 11 0,15 10-129,17 5 129,18 7 0,26 3 0,20-1 0,15 1 0,25-4 0,18-9 129,22-8-258,16-6 258,17-9-129,17-10 0,12-10 129,12-8-129,12-8 129,6 0-129,-1-8 258,2-11-258,-5-3 129,-4 0-129,-12-8 0,-8-2 129,-15-1-129,-15-2 0,-13 2 0,-17 0 0,-16 2 129,-14-5-258,-12 5 258,-22 0-258,-15-3 258,-12 0-258,-21-1 129,-16 0 0,-12-2 0,-13 2-129,-11 4 129,-7 1 0,-4 4 0,-5 7 0,-1 5-129,1 8 129,7 6 0,0 0 0,9 16-258,7 8 258,14 2 0,12 11 0,12 10-129,18 2 129,9 7 0,13 4 0,14-1 0,20 4 0,12-2 0,10-2 0,14-6 0,6-1 0,12-9 0,7-6 0,5-8 0,4-5 0,-3-7 0,0-6 0,2-7 0,-5-4 129,-5-4-129,-4-10 0,-7-1 0,-6-3 0,-10-5 258,-6 2-258,-8-5 0,-9 0 0,-10 1 0,-6-3 0,-13 7 0,-7-5 0,-7 2 0,-13 4-258,-15 0 258,-10-1-129,-8 5 129,-11-2-129,-5 6 129,-4 3-129,-4 4 129,2 2-129,0 3 129,5 3-129,5 8 0,6-3 129,7 5 0,7 0-129,13 0 129,6-1 0,19-12 0,-3 30 0,3-30 0,32 31 0,4-15 0,15 0 0,7-2 0,10 1 129,19-3-129,5-5 0,4 1 0,5-6 0,2-2 0,-4 0 129,1-6-129,-7-2 0,-12-7 0,-10 0 0,-9-3 129,-9 0-129,-12-1 0,-7 0 0,-11 2 0,-7-1 0,-6 1 0,-10-1 0,0 18 0,-11-27-129,-8 16 129,-8 2 0,-5 1 0,-7 6 0,-4 2-129,-5 0 129,-1 9 0,-4 3-129,1 6 129,-4 0-129,9 5 129,-1-1-129,7 2 0,2 0 129,7-2 0,5 4 0,7-9 0,1 6 0,6-4-129,1 1 258,7-3-258,3-2 129,2-15 0,3 30 0,-3-30 0,27 21 0,-9-13 0,5-1 0,1-2 0,1-2 0,4-2 0,1-1 129,-2 0-129,2 0 0,-3 0 0,2-5 0,-2 1 0,-2 1 129,-3-2-129,-3-1 0,0 3 0,-19 3-129,28-4 129,-28 4 0,18 0 0,-18 0 0,0 0 0,0 0-129,0 0 129,0 0 0,0 0 0,0 0 0,0 0 0,0 0 0,0 0 0,0 0 0,0 0 0,0 0 0,0 0 0,0 0 0,0 0 0,0 0 0,0 0 0,0 0 0,0 0 0,0 0 0,0 0 0,0 0 0,0 0 0,0 0 0,-8 0 0,8 0 0,-37 0 0,15 3 0,-6 1 0,-2 3 0,-3 0 0,-1 1 0,-2 3 129,-2-2-129,-3 2 129,2-1-129,-4 4 258,3-3-258,-2 1 129,4-1-129,-2 0 0,7-4 0,1-1 0,2-2 0,7-1 0,1 2 0,4-3 0,18-2 0,-23 2 0,23-2-129,0 0 129,-18 4 0,18-4 129,0 0-129,0 0 0,0 0 0,0 0 0,0 0 0,0 0 0,0 0 0,0 0 0,0-11 0,0 11 0,0 0-129,0 0 129,8-21 0,-8 21 0,16-9 0,-16 9-129,24-18 0,-9 8 0,6 1 0,4-5 0,0 6 129,9-7-387,4 3 387,6-2 0,5 0-129,5 0 129,4 0 0,-1-2 0,3 0 0,2-1 0,-1-2 0,-5 5 0,0-3 0,-5-1 0,-4 4 0,-2 0 0,-4 1 0,-6 2 0,-5-3 0,-8 7 0,-3-1 0,-19 8 0,22-9 0,-22 9 0,0 0 0,0 0 0,0 0-129,0 0 129,0 0 0,-13-16 0,13 16 0,-28-5 0,10 1 0,1 1 0,0-1 0,-2 2 0,0-3 0,-2 4 0,5-3 0,-3 2 0,0 1 0,0-3 0,-1 2 0,2-2 0,0 0 0,-1-4 0,-2 5 0,0-8 0,2-1 0,1-2 0,-3-3 0,0-3 129,4-4-129,-2-4 0,0-5 0,0-2 0,0-1 0,3-5 129,-3-1-129,5-1 0,-2 4 0,4 1 0,2 1 0,4 4 258,4 8-258,2 2 0,5 8 0,-5 15 0,25-15 129,-25 15-129,34 0 0,-12 15 0,1 0 0,3 8-129,2 2 129,4 7 0,-2 1 0,1-2 0,1 2 0,-2-2-258,-2-3 258,-10-8 0,-1 1 0,-17-21 0,18 11 0,-18-11 258,0 0-258,-10-8 0,-9-6 0,-8-1 0,-4-5 0,-7-4 0,-11-2 0,-10 1 129,-7-2-129,-13-6 0,-10 6 0,-9-2 0,-12 0 0,-12 3 0,-12 8 0,-7 3-129,4 8 129,5 5 0,15 2 0,23 5 0,19 13 0,30 1 0,27-1 0,24 2-258,34-2 258,17 0 0,16 1 258,10-4-258,11-4-258,8-3 516,7-6-258,4-2 0,0 0 0,-2-12 0,0-4 0,-7-8 0,-6-2 129,-10-4-129,-13 1 129,-17-3 0,-15 2-129,-16 0 129,-16 1 0,-11 3-258,-26 0 258,-19-3-258,-23 2 129,-21 1 0,-26 1 0,-27-5-129,-28 5 129,-24-2 0,-13-2 129,-6 0-129,4-1 0,7 0 0,14 7 0,22 5 0,30 7 0,30 11 129,25 2-129,28 21 0,24 11 129,29 10-129,38 12 0,29 0 0,26 3 0,27-3 0,19-5-129,14-4 258,10-9-258,-2-12 258,2-11-258,0-8 129,-7-7 0,-7-9 129,-12-12-129,-9-5 0,-12-4 0,-17-6 0,-15-3 129,-21 1-258,-14-3 258,-22 5-129,-13 5 0,-14-3 0,-11 6 0,-20 4 0,-20 3 0,-15-2 0,-20 4 0,-15 0 0,-16 1-129,-14-1 129,-6-2 0,-6-2 0,3-1 0,1 3 0,15 1 129,17 5-129,17 4 0,17 10 0,16 1 0,21 16 0,17 8 129,19 9-258,16 9 129,20-1 0,21 6 0,17-1 0,16-2 0,19-2-129,15-6 129,15-7 0,3-7-129,11-7 129,-3-8 0,-3-7 0,-8-3 0,-7-14 129,-12-2-129,-22-7 129,-13 1-129,-20-6 129,-13 0 0,-17 1-129,-15 2 129,-18-2-129,-12 4 0,-21 1 0,-20 1 0,-15 5 0,-18-2-129,-11 0 129,-12-3-129,-5 3 129,1-5-129,-1 3 129,6-2 0,6 8 0,13 8 0,10 5 0,11 4 0,9 15 0,14 7 0,13 4 0,14 4 0,13-2 0,9 0 0,16-3 0,16 2 129,10-7-258,12 3 258,13-7-129,9 2 0,9-4 0,4 2 0,6-8 129,4-1-129,-1-1 129,-1-5-129,-2-1 0,-6 0 129,-12-4-129,-7-6 0,-11-2 0,-13 0 129,-11-2-129,-14-1 0,-27 15 0,11-34 0,-15 17-129,-27-4 129,-11 3 0,-9-6-129,-12 0 129,-7-1 0,-5-7 0,-9 1-129,-3-2 129,5 0 0,6 1 129,3 5-129,4 4 0,7 5 0,10 11 0,14 6 0,9 1 0,9 13 0,9 5 0,11 7 0,9 1 0,17 3 0,12 5 0,6-1 0,6 0 0,3-3 0,0-4 0,1-7 0,1-4 0,-9-8 0,-3-5 0,-5-2 0,-5-2 0,-1-6 0,-6-3 0,-5 4 0,-21 7 0,24-19 0,-24 19 0,0-17 0,0 17 0,-24-24 0,-3 14 0,-4-7-129,-9 1 129,-4-3 0,-5 1 0,0 1 0,-5-2 0,-3-4 0,-1 4 0,-4 1 0,-1 3 0,-2-1 129,-3 6-129,-5 2 0,-1 1 0,-3 7-129,-9 0 129,-1 10 0,-6 5 0,-3-3 0,2 6-129,-2-6 129,3 6 0,6-7 0,11-3 0,8 1 0,16-3 0,11 4 0,9-4 0,32-6 0,-19 16 0,19-16 0,33 18 0,9-10 0,19-1 0,18-2 0,19-2 0,16-3 0,16 0 0,7-3 129,10-5-129,5-7 0,1-2 0,0-3 0,-7-3 129,-9-2-129,-6 3 0,-12-3 129,-18 1-129,-11 2 129,-23 1-129,-17 2 0,-17 4 0,-12 0 129,-21 15-129,-13-17-129,-18 13 129,-14 4 0,-12 0 0,-12 0-129,-10 6 129,-14 1 0,-7 1 0,-3 1 0,-1 0-129,-2 0 129,2-1 0,0 5 0,4-1 0,10 6 0,6-3 0,10 3 0,8 2 0,9-3 0,11 3-129,11-6 129,11 0 0,5-3 0,19-11 0,-3 19 0,3-19 0,22 15 0,5-8 0,6-3 0,10 3 0,6 0 0,6-5 0,7 0 0,1-2 0,4 1 0,-1-1 0,-3 0 0,-4-3 0,-9-2 0,-7-2 0,-12-4 0,-8 0 129,-23 11-129,11-27 0,-11 27 0,-26-25 0,-4 13 0,-9-2 0,-10 3 0,-11 1 0,-10 1 0,-12-1 0,-16 1 0,-11-5 0,-19 6 0,-11 1 0,-8 1-129,-5 1 129,7 0 129,9 5-129,13 0 0,18 10 0,22 7 0,18 6 0,19 9 129,19 5-258,19 8 258,8 4-258,18 2 129,24-4 0,18-2 0,19-8 0,15-9 0,10-9 0,10-9 0,3-10 0,3-3 0,-13-13 0,-7-8 129,-15-2-129,-14-6 129,-17-1 0,-18-1-129,-20 1 258,-16-3-258,-11 5 129,-25 5-129,-23 1 0,-20 0 0,-20 5 0,-26 3 0,-28-2 0,-26 5-129,-27-3 129,-18-4 0,-13-3 0,5 4 0,7 1 0,21 5 0,27 5 129,32 9-129,34 18 129,32 17-129,32 16 0,31 8 0,18 7 0,25 2 0,22-1-129,15-5 129,22-13 0,12-13 0,14-15-129,11-13 129,5-8 0,3-11 0,1-11 0,-6-10 0,-3-6 0,-7-6 0,-9 1 0,-11 3 0,-17-2 0,-12 3 0,-15 6 129,-16 5-258,-7 4 258,-17 4-258,-12 1 129,-15 2 0,-22 7 0,-12 0 0,-9 2 0,-20-3 0,-10-1 0,-21 1 0,-8-3 0,-8-1 0,-5-3 0,-4 1 0,5-2 0,7 5 0,16 1 129,17 6-129,21 2 0,19 5 129,23 0-129,26 0 0,9 11 0,31-3 0,18-1 0,15 1 0,15 0 0,13-5 0,13 0 0,8-3-129,-2-4 258,2-8-129,4 2 0,1-5 0,-7 3 0,0 3 0,-6 4 0,-9 5-129,-5 0 129,-11 4 0,-14 4 0,-18 3 0,-6-2 0,-12 0 0,-10-2 0,-13-6 0,-16-1 0,22 7 0,-22-7 0,0 0 0,-16 0 0,-9 0 0,-10 0 0,-8 0 0,-7 0 0,-4 0 0,-8-3 0,2 3 0,2-2-129,-1-4 129,4 3 0,1-2 0,2-6 0,3 1 0,5-2 129,0-2-129,1-4 0,2 7 0,-7-5 0,-1 8 0,-4-1 0,-14 8 0,-12 1 0,-11 10 0,-8 14 0,-11 3 0,2 11 0,2 7 0,6 11 0,10 1 0,12 7 0,14 4 0,11 1 0,10 1 0,8-1-129,4-3 129,4-8 0,9-2 0,6-9 0,8-5-258,3-10 258,19-10-129,12-14 129,12-8 0,19-10 0,10-12 0,15-8 0,10-3 0,15-2 0,11 2 129,13 3-129,11 9-129,6 6 129,5 4 0,11 6 0,-6 2-129,0 2 129,-8 1 0,-13 0 0,-14 0 0,-16 0-129,-18 4 129,-22 0 0,-12-1-129,-19-2 0,-12 3 0,-13-2-129,-16-2-129,0 0-516,-11 9-1032,-11-6-2580,-2 15-516,-22-17 646</inkml:trace>
  </inkml:traceGroup>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DAAE2F-4EEA-45BC-8659-7B1D7132D8DC}" type="datetimeFigureOut">
              <a:rPr lang="en-US" smtClean="0"/>
              <a:t>5/29/2014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8E3EAE-F87E-4960-8600-BA300D0B795F}" type="slidenum">
              <a:rPr lang="en-US" smtClean="0"/>
              <a:t>‹#›</a:t>
            </a:fld>
            <a:endParaRPr lang="en-US"/>
          </a:p>
        </p:txBody>
      </p:sp>
    </p:spTree>
    <p:extLst>
      <p:ext uri="{BB962C8B-B14F-4D97-AF65-F5344CB8AC3E}">
        <p14:creationId xmlns:p14="http://schemas.microsoft.com/office/powerpoint/2010/main" val="3843764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DAAE2F-4EEA-45BC-8659-7B1D7132D8DC}" type="datetimeFigureOut">
              <a:rPr lang="en-US" smtClean="0"/>
              <a:t>5/29/2014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8E3EAE-F87E-4960-8600-BA300D0B795F}" type="slidenum">
              <a:rPr lang="en-US" smtClean="0"/>
              <a:t>‹#›</a:t>
            </a:fld>
            <a:endParaRPr lang="en-US"/>
          </a:p>
        </p:txBody>
      </p:sp>
    </p:spTree>
    <p:extLst>
      <p:ext uri="{BB962C8B-B14F-4D97-AF65-F5344CB8AC3E}">
        <p14:creationId xmlns:p14="http://schemas.microsoft.com/office/powerpoint/2010/main" val="1354744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DAAE2F-4EEA-45BC-8659-7B1D7132D8DC}" type="datetimeFigureOut">
              <a:rPr lang="en-US" smtClean="0"/>
              <a:t>5/29/2014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8E3EAE-F87E-4960-8600-BA300D0B795F}" type="slidenum">
              <a:rPr lang="en-US" smtClean="0"/>
              <a:t>‹#›</a:t>
            </a:fld>
            <a:endParaRPr lang="en-US"/>
          </a:p>
        </p:txBody>
      </p:sp>
    </p:spTree>
    <p:extLst>
      <p:ext uri="{BB962C8B-B14F-4D97-AF65-F5344CB8AC3E}">
        <p14:creationId xmlns:p14="http://schemas.microsoft.com/office/powerpoint/2010/main" val="3684108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DAAE2F-4EEA-45BC-8659-7B1D7132D8DC}" type="datetimeFigureOut">
              <a:rPr lang="en-US" smtClean="0"/>
              <a:t>5/29/2014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8E3EAE-F87E-4960-8600-BA300D0B795F}" type="slidenum">
              <a:rPr lang="en-US" smtClean="0"/>
              <a:t>‹#›</a:t>
            </a:fld>
            <a:endParaRPr lang="en-US"/>
          </a:p>
        </p:txBody>
      </p:sp>
    </p:spTree>
    <p:extLst>
      <p:ext uri="{BB962C8B-B14F-4D97-AF65-F5344CB8AC3E}">
        <p14:creationId xmlns:p14="http://schemas.microsoft.com/office/powerpoint/2010/main" val="2755548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DAAE2F-4EEA-45BC-8659-7B1D7132D8DC}" type="datetimeFigureOut">
              <a:rPr lang="en-US" smtClean="0"/>
              <a:t>5/29/2014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8E3EAE-F87E-4960-8600-BA300D0B795F}" type="slidenum">
              <a:rPr lang="en-US" smtClean="0"/>
              <a:t>‹#›</a:t>
            </a:fld>
            <a:endParaRPr lang="en-US"/>
          </a:p>
        </p:txBody>
      </p:sp>
    </p:spTree>
    <p:extLst>
      <p:ext uri="{BB962C8B-B14F-4D97-AF65-F5344CB8AC3E}">
        <p14:creationId xmlns:p14="http://schemas.microsoft.com/office/powerpoint/2010/main" val="3998315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DAAE2F-4EEA-45BC-8659-7B1D7132D8DC}" type="datetimeFigureOut">
              <a:rPr lang="en-US" smtClean="0"/>
              <a:t>5/29/2014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8E3EAE-F87E-4960-8600-BA300D0B795F}" type="slidenum">
              <a:rPr lang="en-US" smtClean="0"/>
              <a:t>‹#›</a:t>
            </a:fld>
            <a:endParaRPr lang="en-US"/>
          </a:p>
        </p:txBody>
      </p:sp>
    </p:spTree>
    <p:extLst>
      <p:ext uri="{BB962C8B-B14F-4D97-AF65-F5344CB8AC3E}">
        <p14:creationId xmlns:p14="http://schemas.microsoft.com/office/powerpoint/2010/main" val="2705903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DAAE2F-4EEA-45BC-8659-7B1D7132D8DC}" type="datetimeFigureOut">
              <a:rPr lang="en-US" smtClean="0"/>
              <a:t>5/29/2014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8E3EAE-F87E-4960-8600-BA300D0B795F}" type="slidenum">
              <a:rPr lang="en-US" smtClean="0"/>
              <a:t>‹#›</a:t>
            </a:fld>
            <a:endParaRPr lang="en-US"/>
          </a:p>
        </p:txBody>
      </p:sp>
    </p:spTree>
    <p:extLst>
      <p:ext uri="{BB962C8B-B14F-4D97-AF65-F5344CB8AC3E}">
        <p14:creationId xmlns:p14="http://schemas.microsoft.com/office/powerpoint/2010/main" val="960094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DAAE2F-4EEA-45BC-8659-7B1D7132D8DC}" type="datetimeFigureOut">
              <a:rPr lang="en-US" smtClean="0"/>
              <a:t>5/29/2014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8E3EAE-F87E-4960-8600-BA300D0B795F}" type="slidenum">
              <a:rPr lang="en-US" smtClean="0"/>
              <a:t>‹#›</a:t>
            </a:fld>
            <a:endParaRPr lang="en-US"/>
          </a:p>
        </p:txBody>
      </p:sp>
    </p:spTree>
    <p:extLst>
      <p:ext uri="{BB962C8B-B14F-4D97-AF65-F5344CB8AC3E}">
        <p14:creationId xmlns:p14="http://schemas.microsoft.com/office/powerpoint/2010/main" val="151308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DAAE2F-4EEA-45BC-8659-7B1D7132D8DC}" type="datetimeFigureOut">
              <a:rPr lang="en-US" smtClean="0"/>
              <a:t>5/29/2014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8E3EAE-F87E-4960-8600-BA300D0B795F}" type="slidenum">
              <a:rPr lang="en-US" smtClean="0"/>
              <a:t>‹#›</a:t>
            </a:fld>
            <a:endParaRPr lang="en-US"/>
          </a:p>
        </p:txBody>
      </p:sp>
    </p:spTree>
    <p:extLst>
      <p:ext uri="{BB962C8B-B14F-4D97-AF65-F5344CB8AC3E}">
        <p14:creationId xmlns:p14="http://schemas.microsoft.com/office/powerpoint/2010/main" val="18087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DAAE2F-4EEA-45BC-8659-7B1D7132D8DC}" type="datetimeFigureOut">
              <a:rPr lang="en-US" smtClean="0"/>
              <a:t>5/29/2014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8E3EAE-F87E-4960-8600-BA300D0B795F}" type="slidenum">
              <a:rPr lang="en-US" smtClean="0"/>
              <a:t>‹#›</a:t>
            </a:fld>
            <a:endParaRPr lang="en-US"/>
          </a:p>
        </p:txBody>
      </p:sp>
    </p:spTree>
    <p:extLst>
      <p:ext uri="{BB962C8B-B14F-4D97-AF65-F5344CB8AC3E}">
        <p14:creationId xmlns:p14="http://schemas.microsoft.com/office/powerpoint/2010/main" val="137186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DAAE2F-4EEA-45BC-8659-7B1D7132D8DC}" type="datetimeFigureOut">
              <a:rPr lang="en-US" smtClean="0"/>
              <a:t>5/29/2014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8E3EAE-F87E-4960-8600-BA300D0B795F}" type="slidenum">
              <a:rPr lang="en-US" smtClean="0"/>
              <a:t>‹#›</a:t>
            </a:fld>
            <a:endParaRPr lang="en-US"/>
          </a:p>
        </p:txBody>
      </p:sp>
    </p:spTree>
    <p:extLst>
      <p:ext uri="{BB962C8B-B14F-4D97-AF65-F5344CB8AC3E}">
        <p14:creationId xmlns:p14="http://schemas.microsoft.com/office/powerpoint/2010/main" val="3133674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DAAE2F-4EEA-45BC-8659-7B1D7132D8DC}" type="datetimeFigureOut">
              <a:rPr lang="en-US" smtClean="0"/>
              <a:t>5/29/2014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8E3EAE-F87E-4960-8600-BA300D0B795F}" type="slidenum">
              <a:rPr lang="en-US" smtClean="0"/>
              <a:t>‹#›</a:t>
            </a:fld>
            <a:endParaRPr lang="en-US"/>
          </a:p>
        </p:txBody>
      </p:sp>
    </p:spTree>
    <p:extLst>
      <p:ext uri="{BB962C8B-B14F-4D97-AF65-F5344CB8AC3E}">
        <p14:creationId xmlns:p14="http://schemas.microsoft.com/office/powerpoint/2010/main" val="14185588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m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2.xml"/><Relationship Id="rId7" Type="http://schemas.openxmlformats.org/officeDocument/2006/relationships/customXml" Target="../ink/ink2.xml"/><Relationship Id="rId2" Type="http://schemas.microsoft.com/office/2007/relationships/media" Target="../media/media10.wma"/><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image" Target="../media/image2.emf"/><Relationship Id="rId4" Type="http://schemas.openxmlformats.org/officeDocument/2006/relationships/customXml" Target="../ink/ink1.xml"/><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2.xml"/><Relationship Id="rId7" Type="http://schemas.openxmlformats.org/officeDocument/2006/relationships/image" Target="../media/image17.png"/><Relationship Id="rId2" Type="http://schemas.microsoft.com/office/2007/relationships/media" Target="../media/media11.wma"/><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2.wma"/><Relationship Id="rId1" Type="http://schemas.openxmlformats.org/officeDocument/2006/relationships/audio" Target="NULL" TargetMode="External"/><Relationship Id="rId5" Type="http://schemas.openxmlformats.org/officeDocument/2006/relationships/image" Target="../media/image19.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3.wma"/><Relationship Id="rId1" Type="http://schemas.openxmlformats.org/officeDocument/2006/relationships/audio" Target="NULL" TargetMode="External"/><Relationship Id="rId5" Type="http://schemas.openxmlformats.org/officeDocument/2006/relationships/image" Target="../media/image20.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4.wma"/><Relationship Id="rId1" Type="http://schemas.openxmlformats.org/officeDocument/2006/relationships/audio" Target="NULL" TargetMode="External"/><Relationship Id="rId5" Type="http://schemas.openxmlformats.org/officeDocument/2006/relationships/image" Target="../media/image21.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5.wma"/><Relationship Id="rId1" Type="http://schemas.openxmlformats.org/officeDocument/2006/relationships/audio" Target="NULL"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6.wma"/><Relationship Id="rId1" Type="http://schemas.openxmlformats.org/officeDocument/2006/relationships/audio" Target="NULL"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7.wma"/><Relationship Id="rId1" Type="http://schemas.openxmlformats.org/officeDocument/2006/relationships/audio" Target="NULL" TargetMode="External"/><Relationship Id="rId5" Type="http://schemas.openxmlformats.org/officeDocument/2006/relationships/image" Target="../media/image20.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8.wma"/><Relationship Id="rId1" Type="http://schemas.openxmlformats.org/officeDocument/2006/relationships/audio" Target="NULL" TargetMode="External"/><Relationship Id="rId5" Type="http://schemas.openxmlformats.org/officeDocument/2006/relationships/image" Target="../media/image2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9.wma"/><Relationship Id="rId1" Type="http://schemas.openxmlformats.org/officeDocument/2006/relationships/audio" Target="NULL"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0.wma"/><Relationship Id="rId1" Type="http://schemas.openxmlformats.org/officeDocument/2006/relationships/audio" Target="NULL" TargetMode="External"/><Relationship Id="rId5" Type="http://schemas.openxmlformats.org/officeDocument/2006/relationships/image" Target="../media/image30.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9.png"/><Relationship Id="rId2" Type="http://schemas.microsoft.com/office/2007/relationships/media" Target="../media/media21.wma"/><Relationship Id="rId1" Type="http://schemas.openxmlformats.org/officeDocument/2006/relationships/audio" Target="NULL" TargetMode="Externa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5.png"/><Relationship Id="rId2" Type="http://schemas.microsoft.com/office/2007/relationships/media" Target="../media/media22.wma"/><Relationship Id="rId1" Type="http://schemas.openxmlformats.org/officeDocument/2006/relationships/audio" Target="NULL" TargetMode="External"/><Relationship Id="rId6" Type="http://schemas.openxmlformats.org/officeDocument/2006/relationships/image" Target="../media/image18.emf"/><Relationship Id="rId5" Type="http://schemas.openxmlformats.org/officeDocument/2006/relationships/customXml" Target="../ink/ink3.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39.png"/><Relationship Id="rId2" Type="http://schemas.microsoft.com/office/2007/relationships/media" Target="../media/media23.wma"/><Relationship Id="rId1" Type="http://schemas.openxmlformats.org/officeDocument/2006/relationships/audio" Target="NULL" TargetMode="Externa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4.wma"/><Relationship Id="rId1" Type="http://schemas.openxmlformats.org/officeDocument/2006/relationships/audio" Target="NULL" TargetMode="External"/><Relationship Id="rId5" Type="http://schemas.openxmlformats.org/officeDocument/2006/relationships/image" Target="../media/image41.pn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5.wma"/><Relationship Id="rId1" Type="http://schemas.openxmlformats.org/officeDocument/2006/relationships/audio" Target="NULL" TargetMode="External"/><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6.wma"/><Relationship Id="rId1" Type="http://schemas.openxmlformats.org/officeDocument/2006/relationships/audio" Target="NULL" TargetMode="External"/><Relationship Id="rId5" Type="http://schemas.openxmlformats.org/officeDocument/2006/relationships/image" Target="../media/image29.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7.wma"/><Relationship Id="rId1" Type="http://schemas.openxmlformats.org/officeDocument/2006/relationships/audio" Target="NULL" TargetMode="Externa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8.wma"/><Relationship Id="rId1" Type="http://schemas.openxmlformats.org/officeDocument/2006/relationships/audio" Target="NULL" TargetMode="External"/><Relationship Id="rId5" Type="http://schemas.openxmlformats.org/officeDocument/2006/relationships/image" Target="../media/image4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wm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wma"/><Relationship Id="rId1" Type="http://schemas.openxmlformats.org/officeDocument/2006/relationships/audio" Target="NULL"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wma"/><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wma"/><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wma"/><Relationship Id="rId1" Type="http://schemas.openxmlformats.org/officeDocument/2006/relationships/audio" Target="NULL" TargetMode="External"/><Relationship Id="rId5" Type="http://schemas.openxmlformats.org/officeDocument/2006/relationships/image" Target="../media/image11.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wma"/><Relationship Id="rId1" Type="http://schemas.openxmlformats.org/officeDocument/2006/relationships/audio" Target="NULL" TargetMode="External"/><Relationship Id="rId5" Type="http://schemas.openxmlformats.org/officeDocument/2006/relationships/image" Target="../media/image11.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9.wma"/><Relationship Id="rId1" Type="http://schemas.openxmlformats.org/officeDocument/2006/relationships/audio" Target="NULL" TargetMode="External"/><Relationship Id="rId5" Type="http://schemas.openxmlformats.org/officeDocument/2006/relationships/image" Target="../media/image12.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upload.wikimedia.org/wikipedia/commons/7/7d/Mars_atmosphere.jpg"/>
          <p:cNvPicPr>
            <a:picLocks noChangeAspect="1" noChangeArrowheads="1"/>
          </p:cNvPicPr>
          <p:nvPr/>
        </p:nvPicPr>
        <p:blipFill rotWithShape="1">
          <a:blip r:embed="rId4">
            <a:extLst>
              <a:ext uri="{28A0092B-C50C-407E-A947-70E740481C1C}">
                <a14:useLocalDpi xmlns:a14="http://schemas.microsoft.com/office/drawing/2010/main" val="0"/>
              </a:ext>
            </a:extLst>
          </a:blip>
          <a:srcRect t="6461" r="4670" b="8088"/>
          <a:stretch/>
        </p:blipFill>
        <p:spPr bwMode="auto">
          <a:xfrm>
            <a:off x="0" y="-1"/>
            <a:ext cx="9144000" cy="68921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3200"/>
            <a:ext cx="8229600" cy="1143000"/>
          </a:xfrm>
        </p:spPr>
        <p:txBody>
          <a:bodyPr>
            <a:noAutofit/>
          </a:bodyPr>
          <a:lstStyle/>
          <a:p>
            <a:r>
              <a:rPr lang="en-US" b="1" dirty="0" smtClean="0"/>
              <a:t>This Is A Movie That </a:t>
            </a:r>
            <a:r>
              <a:rPr lang="en-US" b="1" dirty="0"/>
              <a:t>Y</a:t>
            </a:r>
            <a:r>
              <a:rPr lang="en-US" b="1" dirty="0" smtClean="0"/>
              <a:t>ou Won’t Want To Miss</a:t>
            </a:r>
            <a:endParaRPr lang="en-US" b="1" dirty="0"/>
          </a:p>
        </p:txBody>
      </p:sp>
      <p:pic>
        <p:nvPicPr>
          <p:cNvPr id="3" name="this is a movie.wma">
            <a:hlinkClick r:id="" action="ppaction://media"/>
          </p:cNvPr>
          <p:cNvPicPr>
            <a:picLocks noChangeAspect="1"/>
          </p:cNvPicPr>
          <p:nvPr>
            <a:audioFile r:link="rId1"/>
            <p:extLst>
              <p:ext uri="{DAA4B4D4-6D71-4841-9C94-3DE7FCFB9230}">
                <p14:media xmlns:p14="http://schemas.microsoft.com/office/powerpoint/2010/main" r:embed="rId2">
                  <p14:trim st="361.7183" end="738.5084"/>
                </p14:media>
              </p:ext>
            </p:extLst>
          </p:nvPr>
        </p:nvPicPr>
        <p:blipFill>
          <a:blip r:embed="rId5"/>
          <a:stretch>
            <a:fillRect/>
          </a:stretch>
        </p:blipFill>
        <p:spPr>
          <a:xfrm>
            <a:off x="3962400" y="4267200"/>
            <a:ext cx="609600" cy="609600"/>
          </a:xfrm>
          <a:prstGeom prst="rect">
            <a:avLst/>
          </a:prstGeom>
        </p:spPr>
      </p:pic>
    </p:spTree>
    <p:extLst>
      <p:ext uri="{BB962C8B-B14F-4D97-AF65-F5344CB8AC3E}">
        <p14:creationId xmlns:p14="http://schemas.microsoft.com/office/powerpoint/2010/main" val="2819360849"/>
      </p:ext>
    </p:extLst>
  </p:cSld>
  <p:clrMapOvr>
    <a:masterClrMapping/>
  </p:clrMapOvr>
  <mc:AlternateContent xmlns:mc="http://schemas.openxmlformats.org/markup-compatibility/2006" xmlns:p14="http://schemas.microsoft.com/office/powerpoint/2010/main">
    <mc:Choice Requires="p14">
      <p:transition spd="slow" p14:dur="2500" advClick="0" advTm="8000">
        <p14:flash/>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We decided to use the bigger wheels so that the robot would be more stable and steady so that it would not tip over while going up inclines and going over bumps such as the rough terrain.</a:t>
            </a:r>
          </a:p>
        </p:txBody>
      </p:sp>
      <mc:AlternateContent xmlns:mc="http://schemas.openxmlformats.org/markup-compatibility/2006" xmlns:p14="http://schemas.microsoft.com/office/powerpoint/2010/main">
        <mc:Choice Requires="p14">
          <p:contentPart p14:bwMode="auto" r:id="rId4">
            <p14:nvContentPartPr>
              <p14:cNvPr id="11" name="Ink 10"/>
              <p14:cNvContentPartPr/>
              <p14:nvPr/>
            </p14:nvContentPartPr>
            <p14:xfrm>
              <a:off x="6172756" y="2435487"/>
              <a:ext cx="2283840" cy="2409480"/>
            </p14:xfrm>
          </p:contentPart>
        </mc:Choice>
        <mc:Fallback xmlns="">
          <p:pic>
            <p:nvPicPr>
              <p:cNvPr id="11" name="Ink 10"/>
              <p:cNvPicPr/>
              <p:nvPr/>
            </p:nvPicPr>
            <p:blipFill>
              <a:blip r:embed="rId5"/>
              <a:stretch>
                <a:fillRect/>
              </a:stretch>
            </p:blipFill>
            <p:spPr>
              <a:xfrm>
                <a:off x="6152956" y="2359167"/>
                <a:ext cx="2382120" cy="2529720"/>
              </a:xfrm>
              <a:prstGeom prst="rect">
                <a:avLst/>
              </a:prstGeom>
            </p:spPr>
          </p:pic>
        </mc:Fallback>
      </mc:AlternateContent>
      <p:pic>
        <p:nvPicPr>
          <p:cNvPr id="15"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0000" t="17015" b="14024"/>
          <a:stretch/>
        </p:blipFill>
        <p:spPr bwMode="auto">
          <a:xfrm>
            <a:off x="838200" y="1828800"/>
            <a:ext cx="7618396"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p14="http://schemas.microsoft.com/office/powerpoint/2010/main">
        <mc:Choice Requires="p14">
          <p:contentPart p14:bwMode="auto" r:id="rId7">
            <p14:nvContentPartPr>
              <p14:cNvPr id="31" name="Ink 30"/>
              <p14:cNvContentPartPr/>
              <p14:nvPr/>
            </p14:nvContentPartPr>
            <p14:xfrm>
              <a:off x="11912956" y="3061527"/>
              <a:ext cx="68400" cy="244440"/>
            </p14:xfrm>
          </p:contentPart>
        </mc:Choice>
        <mc:Fallback xmlns="">
          <p:pic>
            <p:nvPicPr>
              <p:cNvPr id="31" name="Ink 30"/>
              <p:cNvPicPr/>
              <p:nvPr/>
            </p:nvPicPr>
            <p:blipFill>
              <a:blip r:embed="rId8"/>
              <a:stretch>
                <a:fillRect/>
              </a:stretch>
            </p:blipFill>
            <p:spPr>
              <a:xfrm>
                <a:off x="11901076" y="3049647"/>
                <a:ext cx="92160" cy="268200"/>
              </a:xfrm>
              <a:prstGeom prst="rect">
                <a:avLst/>
              </a:prstGeom>
            </p:spPr>
          </p:pic>
        </mc:Fallback>
      </mc:AlternateContent>
      <p:pic>
        <p:nvPicPr>
          <p:cNvPr id="3" name="1.wma">
            <a:hlinkClick r:id="" action="ppaction://media"/>
          </p:cNvPr>
          <p:cNvPicPr>
            <a:picLocks noChangeAspect="1"/>
          </p:cNvPicPr>
          <p:nvPr>
            <a:audioFile r:link="rId1"/>
            <p:extLst>
              <p:ext uri="{DAA4B4D4-6D71-4841-9C94-3DE7FCFB9230}">
                <p14:media xmlns:p14="http://schemas.microsoft.com/office/powerpoint/2010/main" r:embed="rId2">
                  <p14:trim st="1250.6539" end="2057.528"/>
                </p14:media>
              </p:ext>
            </p:extLst>
          </p:nvPr>
        </p:nvPicPr>
        <p:blipFill>
          <a:blip r:embed="rId9"/>
          <a:stretch>
            <a:fillRect/>
          </a:stretch>
        </p:blipFill>
        <p:spPr>
          <a:xfrm>
            <a:off x="7009876" y="5257800"/>
            <a:ext cx="609600" cy="609600"/>
          </a:xfrm>
          <a:prstGeom prst="rect">
            <a:avLst/>
          </a:prstGeom>
        </p:spPr>
      </p:pic>
    </p:spTree>
    <p:extLst>
      <p:ext uri="{BB962C8B-B14F-4D97-AF65-F5344CB8AC3E}">
        <p14:creationId xmlns:p14="http://schemas.microsoft.com/office/powerpoint/2010/main" val="89003900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On our robot, we used 12 tooth and 20 tooth gears with the 20 tooth gear on the wheel and the 12 tooth gear on the motor. This makes the wheels move slower and the robot more careful.</a:t>
            </a:r>
            <a:endParaRPr lang="en-US" sz="2400" dirty="0"/>
          </a:p>
        </p:txBody>
      </p:sp>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50000" b="58285"/>
          <a:stretch/>
        </p:blipFill>
        <p:spPr bwMode="auto">
          <a:xfrm>
            <a:off x="3782940" y="2438396"/>
            <a:ext cx="1633537" cy="1081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1" descr="http://sariel.pl/wp-content/uploads/2009/09/3.png"/>
          <p:cNvPicPr>
            <a:picLocks noChangeAspect="1" noChangeArrowheads="1"/>
          </p:cNvPicPr>
          <p:nvPr/>
        </p:nvPicPr>
        <p:blipFill rotWithShape="1">
          <a:blip r:embed="rId5">
            <a:extLst>
              <a:ext uri="{28A0092B-C50C-407E-A947-70E740481C1C}">
                <a14:useLocalDpi xmlns:a14="http://schemas.microsoft.com/office/drawing/2010/main" val="0"/>
              </a:ext>
            </a:extLst>
          </a:blip>
          <a:srcRect l="69913" t="14629" r="12208" b="64019"/>
          <a:stretch/>
        </p:blipFill>
        <p:spPr bwMode="auto">
          <a:xfrm>
            <a:off x="2057400" y="2081784"/>
            <a:ext cx="1905001" cy="156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0000" t="23406" b="17618"/>
          <a:stretch/>
        </p:blipFill>
        <p:spPr bwMode="auto">
          <a:xfrm>
            <a:off x="5334000" y="2438399"/>
            <a:ext cx="3276600" cy="3164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descr="http://www.teamhassenplug.org/NXT/Gears/SimpleGearing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4950" y="4020446"/>
            <a:ext cx="3983988" cy="22066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depts.ttu.edu/coe/stem/gear/lessons/images/clip_image018.jpg"/>
          <p:cNvPicPr>
            <a:picLocks noChangeAspect="1" noChangeArrowheads="1"/>
          </p:cNvPicPr>
          <p:nvPr/>
        </p:nvPicPr>
        <p:blipFill rotWithShape="1">
          <a:blip r:embed="rId8">
            <a:extLst>
              <a:ext uri="{28A0092B-C50C-407E-A947-70E740481C1C}">
                <a14:useLocalDpi xmlns:a14="http://schemas.microsoft.com/office/drawing/2010/main" val="0"/>
              </a:ext>
            </a:extLst>
          </a:blip>
          <a:srcRect l="31668" t="32791" r="56860" b="44264"/>
          <a:stretch/>
        </p:blipFill>
        <p:spPr bwMode="auto">
          <a:xfrm>
            <a:off x="1219200" y="2397160"/>
            <a:ext cx="665018" cy="748145"/>
          </a:xfrm>
          <a:prstGeom prst="rect">
            <a:avLst/>
          </a:prstGeom>
          <a:noFill/>
          <a:extLst>
            <a:ext uri="{909E8E84-426E-40DD-AFC4-6F175D3DCCD1}">
              <a14:hiddenFill xmlns:a14="http://schemas.microsoft.com/office/drawing/2010/main">
                <a:solidFill>
                  <a:srgbClr val="FFFFFF"/>
                </a:solidFill>
              </a14:hiddenFill>
            </a:ext>
          </a:extLst>
        </p:spPr>
      </p:pic>
      <p:pic>
        <p:nvPicPr>
          <p:cNvPr id="3" name="12 and 20 tooth gears.wma">
            <a:hlinkClick r:id="" action="ppaction://media"/>
          </p:cNvPr>
          <p:cNvPicPr>
            <a:picLocks noChangeAspect="1"/>
          </p:cNvPicPr>
          <p:nvPr>
            <a:audioFile r:link="rId1"/>
            <p:extLst>
              <p:ext uri="{DAA4B4D4-6D71-4841-9C94-3DE7FCFB9230}">
                <p14:media xmlns:p14="http://schemas.microsoft.com/office/powerpoint/2010/main" r:embed="rId2">
                  <p14:trim st="733.6993" end="550.2736"/>
                </p14:media>
              </p:ext>
            </p:extLst>
          </p:nvPr>
        </p:nvPicPr>
        <p:blipFill>
          <a:blip r:embed="rId9"/>
          <a:stretch>
            <a:fillRect/>
          </a:stretch>
        </p:blipFill>
        <p:spPr>
          <a:xfrm>
            <a:off x="6667500" y="4982658"/>
            <a:ext cx="609600" cy="609600"/>
          </a:xfrm>
          <a:prstGeom prst="rect">
            <a:avLst/>
          </a:prstGeom>
        </p:spPr>
      </p:pic>
    </p:spTree>
    <p:extLst>
      <p:ext uri="{BB962C8B-B14F-4D97-AF65-F5344CB8AC3E}">
        <p14:creationId xmlns:p14="http://schemas.microsoft.com/office/powerpoint/2010/main" val="199864701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21944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667000"/>
            <a:ext cx="8229600" cy="1143000"/>
          </a:xfrm>
        </p:spPr>
        <p:txBody>
          <a:bodyPr>
            <a:normAutofit/>
          </a:bodyPr>
          <a:lstStyle/>
          <a:p>
            <a:r>
              <a:rPr lang="en-US" dirty="0" smtClean="0">
                <a:solidFill>
                  <a:schemeClr val="bg1"/>
                </a:solidFill>
              </a:rPr>
              <a:t>The Programs… </a:t>
            </a:r>
            <a:endParaRPr lang="en-US" dirty="0">
              <a:solidFill>
                <a:schemeClr val="bg1"/>
              </a:solidFill>
            </a:endParaRPr>
          </a:p>
        </p:txBody>
      </p:sp>
      <p:pic>
        <p:nvPicPr>
          <p:cNvPr id="3" name="programs.wma">
            <a:hlinkClick r:id="" action="ppaction://media"/>
          </p:cNvPr>
          <p:cNvPicPr>
            <a:picLocks noChangeAspect="1"/>
          </p:cNvPicPr>
          <p:nvPr>
            <a:audioFile r:link="rId1"/>
            <p:extLst>
              <p:ext uri="{DAA4B4D4-6D71-4841-9C94-3DE7FCFB9230}">
                <p14:media xmlns:p14="http://schemas.microsoft.com/office/powerpoint/2010/main" r:embed="rId2">
                  <p14:trim st="910.611" end="1048.5824"/>
                </p14:media>
              </p:ext>
            </p:extLst>
          </p:nvPr>
        </p:nvPicPr>
        <p:blipFill>
          <a:blip r:embed="rId5"/>
          <a:stretch>
            <a:fillRect/>
          </a:stretch>
        </p:blipFill>
        <p:spPr>
          <a:xfrm>
            <a:off x="4304923" y="3733800"/>
            <a:ext cx="609600" cy="609600"/>
          </a:xfrm>
          <a:prstGeom prst="rect">
            <a:avLst/>
          </a:prstGeom>
        </p:spPr>
      </p:pic>
    </p:spTree>
    <p:extLst>
      <p:ext uri="{BB962C8B-B14F-4D97-AF65-F5344CB8AC3E}">
        <p14:creationId xmlns:p14="http://schemas.microsoft.com/office/powerpoint/2010/main" val="138762458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21944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667000"/>
            <a:ext cx="8229600" cy="1143000"/>
          </a:xfrm>
        </p:spPr>
        <p:txBody>
          <a:bodyPr>
            <a:normAutofit/>
          </a:bodyPr>
          <a:lstStyle/>
          <a:p>
            <a:r>
              <a:rPr lang="en-US" dirty="0" smtClean="0">
                <a:solidFill>
                  <a:schemeClr val="bg1"/>
                </a:solidFill>
              </a:rPr>
              <a:t>Difficult but worth it</a:t>
            </a:r>
            <a:endParaRPr lang="en-US" dirty="0">
              <a:solidFill>
                <a:schemeClr val="bg1"/>
              </a:solidFill>
            </a:endParaRPr>
          </a:p>
        </p:txBody>
      </p:sp>
      <p:pic>
        <p:nvPicPr>
          <p:cNvPr id="3" name="diff.wma">
            <a:hlinkClick r:id="" action="ppaction://media"/>
          </p:cNvPr>
          <p:cNvPicPr>
            <a:picLocks noChangeAspect="1"/>
          </p:cNvPicPr>
          <p:nvPr>
            <a:audioFile r:link="rId1"/>
            <p:extLst>
              <p:ext uri="{DAA4B4D4-6D71-4841-9C94-3DE7FCFB9230}">
                <p14:media xmlns:p14="http://schemas.microsoft.com/office/powerpoint/2010/main" r:embed="rId2">
                  <p14:trim st="1412.2482" end="1137.6444"/>
                </p14:media>
              </p:ext>
            </p:extLst>
          </p:nvPr>
        </p:nvPicPr>
        <p:blipFill>
          <a:blip r:embed="rId5"/>
          <a:stretch>
            <a:fillRect/>
          </a:stretch>
        </p:blipFill>
        <p:spPr>
          <a:xfrm>
            <a:off x="4267200" y="4038600"/>
            <a:ext cx="609600" cy="609600"/>
          </a:xfrm>
          <a:prstGeom prst="rect">
            <a:avLst/>
          </a:prstGeom>
        </p:spPr>
      </p:pic>
    </p:spTree>
    <p:extLst>
      <p:ext uri="{BB962C8B-B14F-4D97-AF65-F5344CB8AC3E}">
        <p14:creationId xmlns:p14="http://schemas.microsoft.com/office/powerpoint/2010/main" val="468471677"/>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21944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667000"/>
            <a:ext cx="8229600" cy="1143000"/>
          </a:xfrm>
        </p:spPr>
        <p:txBody>
          <a:bodyPr>
            <a:normAutofit fontScale="90000"/>
          </a:bodyPr>
          <a:lstStyle/>
          <a:p>
            <a:r>
              <a:rPr lang="en-US" u="sng" dirty="0" smtClean="0">
                <a:solidFill>
                  <a:schemeClr val="bg1"/>
                </a:solidFill>
              </a:rPr>
              <a:t>First:</a:t>
            </a:r>
            <a:r>
              <a:rPr lang="en-US" dirty="0" smtClean="0">
                <a:solidFill>
                  <a:schemeClr val="bg1"/>
                </a:solidFill>
              </a:rPr>
              <a:t/>
            </a:r>
            <a:br>
              <a:rPr lang="en-US" dirty="0" smtClean="0">
                <a:solidFill>
                  <a:schemeClr val="bg1"/>
                </a:solidFill>
              </a:rPr>
            </a:br>
            <a:r>
              <a:rPr lang="en-US" dirty="0" smtClean="0">
                <a:solidFill>
                  <a:schemeClr val="bg1"/>
                </a:solidFill>
              </a:rPr>
              <a:t>Moving Forward</a:t>
            </a:r>
            <a:endParaRPr lang="en-US" dirty="0">
              <a:solidFill>
                <a:schemeClr val="bg1"/>
              </a:solidFill>
            </a:endParaRPr>
          </a:p>
        </p:txBody>
      </p:sp>
      <p:pic>
        <p:nvPicPr>
          <p:cNvPr id="3" name="first moving for.wma">
            <a:hlinkClick r:id="" action="ppaction://media"/>
          </p:cNvPr>
          <p:cNvPicPr>
            <a:picLocks noChangeAspect="1"/>
          </p:cNvPicPr>
          <p:nvPr>
            <a:audioFile r:link="rId1"/>
            <p:extLst>
              <p:ext uri="{DAA4B4D4-6D71-4841-9C94-3DE7FCFB9230}">
                <p14:media xmlns:p14="http://schemas.microsoft.com/office/powerpoint/2010/main" r:embed="rId2">
                  <p14:trim st="1412.3389" end="658.2936"/>
                </p14:media>
              </p:ext>
            </p:extLst>
          </p:nvPr>
        </p:nvPicPr>
        <p:blipFill>
          <a:blip r:embed="rId5"/>
          <a:stretch>
            <a:fillRect/>
          </a:stretch>
        </p:blipFill>
        <p:spPr>
          <a:xfrm>
            <a:off x="4267200" y="4038600"/>
            <a:ext cx="609600" cy="609600"/>
          </a:xfrm>
          <a:prstGeom prst="rect">
            <a:avLst/>
          </a:prstGeom>
        </p:spPr>
      </p:pic>
    </p:spTree>
    <p:extLst>
      <p:ext uri="{BB962C8B-B14F-4D97-AF65-F5344CB8AC3E}">
        <p14:creationId xmlns:p14="http://schemas.microsoft.com/office/powerpoint/2010/main" val="333403394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We planned to make the robot go forward and backward with our “forward 3 seconds” program because, in order to make it go for longer amounts of time, all we had to do was change the amount of seconds to influence the distance the robot travels.</a:t>
            </a:r>
            <a:endParaRPr lang="en-US" sz="2000" dirty="0"/>
          </a:p>
        </p:txBody>
      </p:sp>
      <p:pic>
        <p:nvPicPr>
          <p:cNvPr id="4" name="Content Placeholder 3"/>
          <p:cNvPicPr>
            <a:picLocks noGrp="1"/>
          </p:cNvPicPr>
          <p:nvPr>
            <p:ph idx="1"/>
          </p:nvPr>
        </p:nvPicPr>
        <p:blipFill>
          <a:blip r:embed="rId4">
            <a:extLst>
              <a:ext uri="{28A0092B-C50C-407E-A947-70E740481C1C}">
                <a14:useLocalDpi xmlns:a14="http://schemas.microsoft.com/office/drawing/2010/main" val="0"/>
              </a:ext>
            </a:extLst>
          </a:blip>
          <a:stretch>
            <a:fillRect/>
          </a:stretch>
        </p:blipFill>
        <p:spPr>
          <a:xfrm>
            <a:off x="0" y="1524000"/>
            <a:ext cx="9144000" cy="3200400"/>
          </a:xfrm>
          <a:prstGeom prst="rect">
            <a:avLst/>
          </a:prstGeom>
        </p:spPr>
      </p:pic>
      <p:sp>
        <p:nvSpPr>
          <p:cNvPr id="5" name="Title 1"/>
          <p:cNvSpPr txBox="1">
            <a:spLocks/>
          </p:cNvSpPr>
          <p:nvPr/>
        </p:nvSpPr>
        <p:spPr>
          <a:xfrm>
            <a:off x="554182" y="4980709"/>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smtClean="0"/>
              <a:t>We also changed the program to make the robot go forward and backward according to which way we wanted it to turn. Thinking about it now, we should have copied the program and made it a separate backward program so we would have both. But at the time, switching the arrows didn’t seem too time consuming. </a:t>
            </a:r>
            <a:endParaRPr lang="en-US" sz="2000" dirty="0"/>
          </a:p>
        </p:txBody>
      </p:sp>
      <p:pic>
        <p:nvPicPr>
          <p:cNvPr id="6" name="time concuming.wma">
            <a:hlinkClick r:id="" action="ppaction://media"/>
          </p:cNvPr>
          <p:cNvPicPr>
            <a:picLocks noChangeAspect="1"/>
          </p:cNvPicPr>
          <p:nvPr>
            <a:audioFile r:link="rId1"/>
            <p:extLst>
              <p:ext uri="{DAA4B4D4-6D71-4841-9C94-3DE7FCFB9230}">
                <p14:media xmlns:p14="http://schemas.microsoft.com/office/powerpoint/2010/main" r:embed="rId2">
                  <p14:trim st="849.8663" end="755.4367999999999"/>
                </p14:media>
              </p:ext>
            </p:extLst>
          </p:nvPr>
        </p:nvPicPr>
        <p:blipFill>
          <a:blip r:embed="rId5"/>
          <a:stretch>
            <a:fillRect/>
          </a:stretch>
        </p:blipFill>
        <p:spPr>
          <a:xfrm>
            <a:off x="4364182" y="3581400"/>
            <a:ext cx="609600" cy="609600"/>
          </a:xfrm>
          <a:prstGeom prst="rect">
            <a:avLst/>
          </a:prstGeom>
        </p:spPr>
      </p:pic>
    </p:spTree>
    <p:extLst>
      <p:ext uri="{BB962C8B-B14F-4D97-AF65-F5344CB8AC3E}">
        <p14:creationId xmlns:p14="http://schemas.microsoft.com/office/powerpoint/2010/main" val="3207569672"/>
      </p:ext>
    </p:extLst>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We also planned to make the robot go forward and backward with our “full speed ahead” program because, in order to make it go forward for any certain number of degrees, we needed another forward program.</a:t>
            </a:r>
            <a:endParaRPr lang="en-US" sz="2000" dirty="0"/>
          </a:p>
        </p:txBody>
      </p:sp>
      <p:sp>
        <p:nvSpPr>
          <p:cNvPr id="5" name="Title 1"/>
          <p:cNvSpPr txBox="1">
            <a:spLocks/>
          </p:cNvSpPr>
          <p:nvPr/>
        </p:nvSpPr>
        <p:spPr>
          <a:xfrm>
            <a:off x="554182" y="4980709"/>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smtClean="0"/>
              <a:t>We also changed the program to make the robot go forward and backward according to which way we wanted it to turn. We created a separate program called “full speed reverse” which is the same program, just in reverse. Here’s a snip of it. </a:t>
            </a:r>
            <a:endParaRPr lang="en-US" sz="20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47800"/>
            <a:ext cx="9144000" cy="3276600"/>
          </a:xfrm>
          <a:prstGeom prst="rect">
            <a:avLst/>
          </a:prstGeom>
        </p:spPr>
      </p:pic>
      <p:pic>
        <p:nvPicPr>
          <p:cNvPr id="3" name="17.wma">
            <a:hlinkClick r:id="" action="ppaction://media"/>
          </p:cNvPr>
          <p:cNvPicPr>
            <a:picLocks noChangeAspect="1"/>
          </p:cNvPicPr>
          <p:nvPr>
            <a:audioFile r:link="rId1"/>
            <p:extLst>
              <p:ext uri="{DAA4B4D4-6D71-4841-9C94-3DE7FCFB9230}">
                <p14:media xmlns:p14="http://schemas.microsoft.com/office/powerpoint/2010/main" r:embed="rId2">
                  <p14:trim st="736.1527" end="2781.0208"/>
                </p14:media>
              </p:ext>
            </p:extLst>
          </p:nvPr>
        </p:nvPicPr>
        <p:blipFill>
          <a:blip r:embed="rId5"/>
          <a:stretch>
            <a:fillRect/>
          </a:stretch>
        </p:blipFill>
        <p:spPr>
          <a:xfrm>
            <a:off x="4364182" y="3668973"/>
            <a:ext cx="609600" cy="609600"/>
          </a:xfrm>
          <a:prstGeom prst="rect">
            <a:avLst/>
          </a:prstGeom>
        </p:spPr>
      </p:pic>
    </p:spTree>
    <p:extLst>
      <p:ext uri="{BB962C8B-B14F-4D97-AF65-F5344CB8AC3E}">
        <p14:creationId xmlns:p14="http://schemas.microsoft.com/office/powerpoint/2010/main" val="2504636547"/>
      </p:ext>
    </p:extLst>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 Speed Reverse Program</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71600"/>
            <a:ext cx="9144000" cy="4191000"/>
          </a:xfrm>
          <a:prstGeom prst="rect">
            <a:avLst/>
          </a:prstGeom>
        </p:spPr>
      </p:pic>
      <p:sp>
        <p:nvSpPr>
          <p:cNvPr id="5" name="TextBox 4"/>
          <p:cNvSpPr txBox="1"/>
          <p:nvPr/>
        </p:nvSpPr>
        <p:spPr>
          <a:xfrm>
            <a:off x="1905000" y="5782101"/>
            <a:ext cx="6629400" cy="369332"/>
          </a:xfrm>
          <a:prstGeom prst="rect">
            <a:avLst/>
          </a:prstGeom>
          <a:noFill/>
        </p:spPr>
        <p:txBody>
          <a:bodyPr wrap="square" rtlCol="0">
            <a:spAutoFit/>
          </a:bodyPr>
          <a:lstStyle/>
          <a:p>
            <a:r>
              <a:rPr lang="en-US" dirty="0" smtClean="0"/>
              <a:t>Same program, just set on a different degrees and backwards.</a:t>
            </a:r>
            <a:endParaRPr lang="en-US" dirty="0"/>
          </a:p>
        </p:txBody>
      </p:sp>
      <p:pic>
        <p:nvPicPr>
          <p:cNvPr id="3" name="18.wma">
            <a:hlinkClick r:id="" action="ppaction://media"/>
          </p:cNvPr>
          <p:cNvPicPr>
            <a:picLocks noChangeAspect="1"/>
          </p:cNvPicPr>
          <p:nvPr>
            <a:audioFile r:link="rId1"/>
            <p:extLst>
              <p:ext uri="{DAA4B4D4-6D71-4841-9C94-3DE7FCFB9230}">
                <p14:media xmlns:p14="http://schemas.microsoft.com/office/powerpoint/2010/main" r:embed="rId2">
                  <p14:trim st="507.1551" end="1982.5152"/>
                </p14:media>
              </p:ext>
            </p:extLst>
          </p:nvPr>
        </p:nvPicPr>
        <p:blipFill>
          <a:blip r:embed="rId5"/>
          <a:stretch>
            <a:fillRect/>
          </a:stretch>
        </p:blipFill>
        <p:spPr>
          <a:xfrm>
            <a:off x="4503761" y="4419600"/>
            <a:ext cx="609600" cy="609600"/>
          </a:xfrm>
          <a:prstGeom prst="rect">
            <a:avLst/>
          </a:prstGeom>
        </p:spPr>
      </p:pic>
    </p:spTree>
    <p:extLst>
      <p:ext uri="{BB962C8B-B14F-4D97-AF65-F5344CB8AC3E}">
        <p14:creationId xmlns:p14="http://schemas.microsoft.com/office/powerpoint/2010/main" val="2187085613"/>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21944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667000"/>
            <a:ext cx="8229600" cy="1143000"/>
          </a:xfrm>
        </p:spPr>
        <p:txBody>
          <a:bodyPr>
            <a:normAutofit fontScale="90000"/>
          </a:bodyPr>
          <a:lstStyle/>
          <a:p>
            <a:r>
              <a:rPr lang="en-US" u="sng" dirty="0" smtClean="0">
                <a:solidFill>
                  <a:schemeClr val="bg1"/>
                </a:solidFill>
              </a:rPr>
              <a:t>After:</a:t>
            </a:r>
            <a:r>
              <a:rPr lang="en-US" dirty="0" smtClean="0">
                <a:solidFill>
                  <a:schemeClr val="bg1"/>
                </a:solidFill>
              </a:rPr>
              <a:t/>
            </a:r>
            <a:br>
              <a:rPr lang="en-US" dirty="0" smtClean="0">
                <a:solidFill>
                  <a:schemeClr val="bg1"/>
                </a:solidFill>
              </a:rPr>
            </a:br>
            <a:r>
              <a:rPr lang="en-US" dirty="0" smtClean="0">
                <a:solidFill>
                  <a:schemeClr val="bg1"/>
                </a:solidFill>
              </a:rPr>
              <a:t>Follow that Line</a:t>
            </a:r>
            <a:endParaRPr lang="en-US" dirty="0">
              <a:solidFill>
                <a:schemeClr val="bg1"/>
              </a:solidFill>
            </a:endParaRPr>
          </a:p>
        </p:txBody>
      </p:sp>
      <p:pic>
        <p:nvPicPr>
          <p:cNvPr id="3" name="folow.wma">
            <a:hlinkClick r:id="" action="ppaction://media"/>
          </p:cNvPr>
          <p:cNvPicPr>
            <a:picLocks noChangeAspect="1"/>
          </p:cNvPicPr>
          <p:nvPr>
            <a:audioFile r:link="rId1"/>
            <p:extLst>
              <p:ext uri="{DAA4B4D4-6D71-4841-9C94-3DE7FCFB9230}">
                <p14:media xmlns:p14="http://schemas.microsoft.com/office/powerpoint/2010/main" r:embed="rId2">
                  <p14:trim st="657.0119" end="1225.58"/>
                </p14:media>
              </p:ext>
            </p:extLst>
          </p:nvPr>
        </p:nvPicPr>
        <p:blipFill>
          <a:blip r:embed="rId5"/>
          <a:stretch>
            <a:fillRect/>
          </a:stretch>
        </p:blipFill>
        <p:spPr>
          <a:xfrm>
            <a:off x="4267200" y="4038600"/>
            <a:ext cx="609600" cy="609600"/>
          </a:xfrm>
          <a:prstGeom prst="rect">
            <a:avLst/>
          </a:prstGeom>
        </p:spPr>
      </p:pic>
    </p:spTree>
    <p:extLst>
      <p:ext uri="{BB962C8B-B14F-4D97-AF65-F5344CB8AC3E}">
        <p14:creationId xmlns:p14="http://schemas.microsoft.com/office/powerpoint/2010/main" val="4145000763"/>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r>
              <a:rPr lang="en-US" sz="2000" dirty="0" smtClean="0"/>
              <a:t>We planned to use the “line trap” program. It directs the robot to move backwards on the line, because it is easier for the robot to maneuver through the path that way. </a:t>
            </a:r>
            <a:endParaRPr lang="en-US" sz="2000" dirty="0"/>
          </a:p>
        </p:txBody>
      </p:sp>
      <p:sp>
        <p:nvSpPr>
          <p:cNvPr id="5" name="Title 1"/>
          <p:cNvSpPr txBox="1">
            <a:spLocks/>
          </p:cNvSpPr>
          <p:nvPr/>
        </p:nvSpPr>
        <p:spPr>
          <a:xfrm>
            <a:off x="554182" y="518160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smtClean="0"/>
              <a:t>We also created a backup program called “line trap right”. This program is the same program and was only supposed to be used if our original “line trap” program was inoperable. </a:t>
            </a:r>
            <a:endParaRPr lang="en-US" sz="20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43000"/>
            <a:ext cx="9144000" cy="4038599"/>
          </a:xfrm>
          <a:prstGeom prst="rect">
            <a:avLst/>
          </a:prstGeom>
        </p:spPr>
      </p:pic>
      <p:pic>
        <p:nvPicPr>
          <p:cNvPr id="4" name="line.wma">
            <a:hlinkClick r:id="" action="ppaction://media"/>
          </p:cNvPr>
          <p:cNvPicPr>
            <a:picLocks noChangeAspect="1"/>
          </p:cNvPicPr>
          <p:nvPr>
            <a:audioFile r:link="rId1"/>
            <p:extLst>
              <p:ext uri="{DAA4B4D4-6D71-4841-9C94-3DE7FCFB9230}">
                <p14:media xmlns:p14="http://schemas.microsoft.com/office/powerpoint/2010/main" r:embed="rId2">
                  <p14:trim st="1323.3412" end="727.84"/>
                </p14:media>
              </p:ext>
            </p:extLst>
          </p:nvPr>
        </p:nvPicPr>
        <p:blipFill>
          <a:blip r:embed="rId5"/>
          <a:stretch>
            <a:fillRect/>
          </a:stretch>
        </p:blipFill>
        <p:spPr>
          <a:xfrm>
            <a:off x="7010400" y="3487003"/>
            <a:ext cx="609600" cy="609600"/>
          </a:xfrm>
          <a:prstGeom prst="rect">
            <a:avLst/>
          </a:prstGeom>
        </p:spPr>
      </p:pic>
    </p:spTree>
    <p:extLst>
      <p:ext uri="{BB962C8B-B14F-4D97-AF65-F5344CB8AC3E}">
        <p14:creationId xmlns:p14="http://schemas.microsoft.com/office/powerpoint/2010/main" val="1206077281"/>
      </p:ext>
    </p:extLst>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upload.wikimedia.org/wikipedia/commons/7/7d/Mars_atmosphere.jpg"/>
          <p:cNvPicPr>
            <a:picLocks noChangeAspect="1" noChangeArrowheads="1"/>
          </p:cNvPicPr>
          <p:nvPr/>
        </p:nvPicPr>
        <p:blipFill rotWithShape="1">
          <a:blip r:embed="rId4">
            <a:extLst>
              <a:ext uri="{28A0092B-C50C-407E-A947-70E740481C1C}">
                <a14:useLocalDpi xmlns:a14="http://schemas.microsoft.com/office/drawing/2010/main" val="0"/>
              </a:ext>
            </a:extLst>
          </a:blip>
          <a:srcRect t="6461" r="4670" b="8088"/>
          <a:stretch/>
        </p:blipFill>
        <p:spPr bwMode="auto">
          <a:xfrm>
            <a:off x="0" y="-1"/>
            <a:ext cx="9144000" cy="68921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3200"/>
            <a:ext cx="8229600" cy="1143000"/>
          </a:xfrm>
        </p:spPr>
        <p:txBody>
          <a:bodyPr>
            <a:noAutofit/>
          </a:bodyPr>
          <a:lstStyle/>
          <a:p>
            <a:r>
              <a:rPr lang="en-US" b="1" dirty="0" smtClean="0"/>
              <a:t>Here’s a Preview For Those Of You Who Can’t Wait Another Second</a:t>
            </a:r>
            <a:endParaRPr lang="en-US" b="1" dirty="0"/>
          </a:p>
        </p:txBody>
      </p:sp>
      <p:pic>
        <p:nvPicPr>
          <p:cNvPr id="3" name="heres a preview.wma">
            <a:hlinkClick r:id="" action="ppaction://media"/>
          </p:cNvPr>
          <p:cNvPicPr>
            <a:picLocks noChangeAspect="1"/>
          </p:cNvPicPr>
          <p:nvPr>
            <a:audioFile r:link="rId1"/>
            <p:extLst>
              <p:ext uri="{DAA4B4D4-6D71-4841-9C94-3DE7FCFB9230}">
                <p14:media xmlns:p14="http://schemas.microsoft.com/office/powerpoint/2010/main" r:embed="rId2">
                  <p14:trim st="651.9236" end="1898.248"/>
                </p14:media>
              </p:ext>
            </p:extLst>
          </p:nvPr>
        </p:nvPicPr>
        <p:blipFill>
          <a:blip r:embed="rId5"/>
          <a:stretch>
            <a:fillRect/>
          </a:stretch>
        </p:blipFill>
        <p:spPr>
          <a:xfrm>
            <a:off x="4267200" y="4038600"/>
            <a:ext cx="609600" cy="609600"/>
          </a:xfrm>
          <a:prstGeom prst="rect">
            <a:avLst/>
          </a:prstGeom>
        </p:spPr>
      </p:pic>
    </p:spTree>
    <p:extLst>
      <p:ext uri="{BB962C8B-B14F-4D97-AF65-F5344CB8AC3E}">
        <p14:creationId xmlns:p14="http://schemas.microsoft.com/office/powerpoint/2010/main" val="3838093857"/>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21944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667000"/>
            <a:ext cx="8229600" cy="1143000"/>
          </a:xfrm>
        </p:spPr>
        <p:txBody>
          <a:bodyPr>
            <a:normAutofit fontScale="90000"/>
          </a:bodyPr>
          <a:lstStyle/>
          <a:p>
            <a:r>
              <a:rPr lang="en-US" u="sng" dirty="0" smtClean="0">
                <a:solidFill>
                  <a:schemeClr val="bg1"/>
                </a:solidFill>
              </a:rPr>
              <a:t>Now:</a:t>
            </a:r>
            <a:r>
              <a:rPr lang="en-US" dirty="0" smtClean="0">
                <a:solidFill>
                  <a:schemeClr val="bg1"/>
                </a:solidFill>
              </a:rPr>
              <a:t/>
            </a:r>
            <a:br>
              <a:rPr lang="en-US" dirty="0" smtClean="0">
                <a:solidFill>
                  <a:schemeClr val="bg1"/>
                </a:solidFill>
              </a:rPr>
            </a:br>
            <a:r>
              <a:rPr lang="en-US" dirty="0" smtClean="0">
                <a:solidFill>
                  <a:schemeClr val="bg1"/>
                </a:solidFill>
              </a:rPr>
              <a:t>Somewhere over the rough terrain</a:t>
            </a:r>
            <a:endParaRPr lang="en-US" dirty="0">
              <a:solidFill>
                <a:schemeClr val="bg1"/>
              </a:solidFill>
            </a:endParaRPr>
          </a:p>
        </p:txBody>
      </p:sp>
      <p:pic>
        <p:nvPicPr>
          <p:cNvPr id="3" name="now.wma">
            <a:hlinkClick r:id="" action="ppaction://media"/>
          </p:cNvPr>
          <p:cNvPicPr>
            <a:picLocks noChangeAspect="1"/>
          </p:cNvPicPr>
          <p:nvPr>
            <a:audioFile r:link="rId1"/>
            <p:extLst>
              <p:ext uri="{DAA4B4D4-6D71-4841-9C94-3DE7FCFB9230}">
                <p14:media xmlns:p14="http://schemas.microsoft.com/office/powerpoint/2010/main" r:embed="rId2">
                  <p14:trim st="2001.5012" end="186.1864"/>
                </p14:media>
              </p:ext>
            </p:extLst>
          </p:nvPr>
        </p:nvPicPr>
        <p:blipFill>
          <a:blip r:embed="rId5"/>
          <a:stretch>
            <a:fillRect/>
          </a:stretch>
        </p:blipFill>
        <p:spPr>
          <a:xfrm>
            <a:off x="4542430" y="4038600"/>
            <a:ext cx="609600" cy="609600"/>
          </a:xfrm>
          <a:prstGeom prst="rect">
            <a:avLst/>
          </a:prstGeom>
        </p:spPr>
      </p:pic>
    </p:spTree>
    <p:extLst>
      <p:ext uri="{BB962C8B-B14F-4D97-AF65-F5344CB8AC3E}">
        <p14:creationId xmlns:p14="http://schemas.microsoft.com/office/powerpoint/2010/main" val="413280866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229600" cy="1143000"/>
          </a:xfrm>
        </p:spPr>
        <p:txBody>
          <a:bodyPr>
            <a:noAutofit/>
          </a:bodyPr>
          <a:lstStyle/>
          <a:p>
            <a:r>
              <a:rPr lang="en-US" sz="2000" dirty="0"/>
              <a:t>We </a:t>
            </a:r>
            <a:r>
              <a:rPr lang="en-US" sz="2000" dirty="0" smtClean="0"/>
              <a:t>planned to traverse through rough terrain by </a:t>
            </a:r>
            <a:r>
              <a:rPr lang="en-US" sz="2000" dirty="0"/>
              <a:t>using the “Full Speed Ahead” program, the “Full Speed Reverse” program, and the “Forward 3 Second” program. However, in lieu of only moving for 3 seconds, we will manipulate the time limit, to our personal preference for how long we want the robot to move forwards or backwards.</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61" y="1676400"/>
            <a:ext cx="9126939"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p:nvPr/>
        </p:nvPicPr>
        <p:blipFill>
          <a:blip r:embed="rId5">
            <a:extLst>
              <a:ext uri="{28A0092B-C50C-407E-A947-70E740481C1C}">
                <a14:useLocalDpi xmlns:a14="http://schemas.microsoft.com/office/drawing/2010/main" val="0"/>
              </a:ext>
            </a:extLst>
          </a:blip>
          <a:stretch>
            <a:fillRect/>
          </a:stretch>
        </p:blipFill>
        <p:spPr>
          <a:xfrm>
            <a:off x="-25586" y="3429000"/>
            <a:ext cx="9245786" cy="1600200"/>
          </a:xfrm>
          <a:prstGeom prst="rect">
            <a:avLst/>
          </a:prstGeom>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029201"/>
            <a:ext cx="9220199" cy="1814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22.wma">
            <a:hlinkClick r:id="" action="ppaction://media"/>
          </p:cNvPr>
          <p:cNvPicPr>
            <a:picLocks noChangeAspect="1"/>
          </p:cNvPicPr>
          <p:nvPr>
            <a:audioFile r:link="rId1"/>
            <p:extLst>
              <p:ext uri="{DAA4B4D4-6D71-4841-9C94-3DE7FCFB9230}">
                <p14:media xmlns:p14="http://schemas.microsoft.com/office/powerpoint/2010/main" r:embed="rId2">
                  <p14:trim st="1067.6731" end="337.16"/>
                </p14:media>
              </p:ext>
            </p:extLst>
          </p:nvPr>
        </p:nvPicPr>
        <p:blipFill>
          <a:blip r:embed="rId7"/>
          <a:stretch>
            <a:fillRect/>
          </a:stretch>
        </p:blipFill>
        <p:spPr>
          <a:xfrm>
            <a:off x="4305299" y="4229100"/>
            <a:ext cx="609600" cy="609600"/>
          </a:xfrm>
          <a:prstGeom prst="rect">
            <a:avLst/>
          </a:prstGeom>
        </p:spPr>
      </p:pic>
    </p:spTree>
    <p:extLst>
      <p:ext uri="{BB962C8B-B14F-4D97-AF65-F5344CB8AC3E}">
        <p14:creationId xmlns:p14="http://schemas.microsoft.com/office/powerpoint/2010/main" val="1944532524"/>
      </p:ext>
    </p:extLst>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143000"/>
          </a:xfrm>
        </p:spPr>
        <p:txBody>
          <a:bodyPr>
            <a:normAutofit/>
          </a:bodyPr>
          <a:lstStyle/>
          <a:p>
            <a:r>
              <a:rPr lang="en-US" u="sng" dirty="0" smtClean="0">
                <a:solidFill>
                  <a:schemeClr val="bg1"/>
                </a:solidFill>
              </a:rPr>
              <a:t>Wait</a:t>
            </a:r>
            <a:endParaRPr lang="en-US" dirty="0">
              <a:solidFill>
                <a:schemeClr val="bg1"/>
              </a:solidFill>
            </a:endParaRPr>
          </a:p>
        </p:txBody>
      </p:sp>
      <p:pic>
        <p:nvPicPr>
          <p:cNvPr id="5122" name="Picture 2" descr="http://healthcarefactfinder.com/images/Stop%20Carto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55"/>
            <a:ext cx="9144000" cy="684532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2497567" y="450027"/>
              <a:ext cx="4702320" cy="1004040"/>
            </p14:xfrm>
          </p:contentPart>
        </mc:Choice>
        <mc:Fallback xmlns="">
          <p:pic>
            <p:nvPicPr>
              <p:cNvPr id="6" name="Ink 5"/>
              <p:cNvPicPr/>
              <p:nvPr/>
            </p:nvPicPr>
            <p:blipFill>
              <a:blip r:embed="rId6"/>
              <a:stretch>
                <a:fillRect/>
              </a:stretch>
            </p:blipFill>
            <p:spPr>
              <a:xfrm>
                <a:off x="2383447" y="311427"/>
                <a:ext cx="4934880" cy="1269000"/>
              </a:xfrm>
              <a:prstGeom prst="rect">
                <a:avLst/>
              </a:prstGeom>
            </p:spPr>
          </p:pic>
        </mc:Fallback>
      </mc:AlternateContent>
      <p:sp>
        <p:nvSpPr>
          <p:cNvPr id="3" name="TextBox 2"/>
          <p:cNvSpPr txBox="1"/>
          <p:nvPr/>
        </p:nvSpPr>
        <p:spPr>
          <a:xfrm>
            <a:off x="2497567" y="-155949"/>
            <a:ext cx="5181600" cy="2215991"/>
          </a:xfrm>
          <a:prstGeom prst="rect">
            <a:avLst/>
          </a:prstGeom>
          <a:noFill/>
        </p:spPr>
        <p:txBody>
          <a:bodyPr wrap="square" rtlCol="0">
            <a:spAutoFit/>
          </a:bodyPr>
          <a:lstStyle/>
          <a:p>
            <a:r>
              <a:rPr lang="en-US" sz="13800" b="1" dirty="0" smtClean="0">
                <a:solidFill>
                  <a:srgbClr val="FF0000"/>
                </a:solidFill>
              </a:rPr>
              <a:t>WAIT!</a:t>
            </a:r>
            <a:endParaRPr lang="en-US" b="1" dirty="0">
              <a:solidFill>
                <a:srgbClr val="FF0000"/>
              </a:solidFill>
            </a:endParaRPr>
          </a:p>
        </p:txBody>
      </p:sp>
      <p:pic>
        <p:nvPicPr>
          <p:cNvPr id="4" name="wait.wma">
            <a:hlinkClick r:id="" action="ppaction://media"/>
          </p:cNvPr>
          <p:cNvPicPr>
            <a:picLocks noChangeAspect="1"/>
          </p:cNvPicPr>
          <p:nvPr>
            <a:audioFile r:link="rId1"/>
            <p:extLst>
              <p:ext uri="{DAA4B4D4-6D71-4841-9C94-3DE7FCFB9230}">
                <p14:media xmlns:p14="http://schemas.microsoft.com/office/powerpoint/2010/main" r:embed="rId2">
                  <p14:trim st="974.9976" end="2060.3724"/>
                </p14:media>
              </p:ext>
            </p:extLst>
          </p:nvPr>
        </p:nvPicPr>
        <p:blipFill>
          <a:blip r:embed="rId7"/>
          <a:stretch>
            <a:fillRect/>
          </a:stretch>
        </p:blipFill>
        <p:spPr>
          <a:xfrm>
            <a:off x="4490113" y="5562600"/>
            <a:ext cx="609600" cy="609600"/>
          </a:xfrm>
          <a:prstGeom prst="rect">
            <a:avLst/>
          </a:prstGeom>
        </p:spPr>
      </p:pic>
    </p:spTree>
    <p:extLst>
      <p:ext uri="{BB962C8B-B14F-4D97-AF65-F5344CB8AC3E}">
        <p14:creationId xmlns:p14="http://schemas.microsoft.com/office/powerpoint/2010/main" val="47506165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clipartbest.com/cliparts/McL/rxA/McLrxAqca.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2" y="0"/>
            <a:ext cx="4644788" cy="3466541"/>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7167" y="3352801"/>
            <a:ext cx="4696834" cy="3505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descr="http://www.nxl.com.au/wp-content/uploads/2014/02/kid-thinkin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2" y="3581400"/>
            <a:ext cx="4187588" cy="3276600"/>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0"/>
            <a:ext cx="4187825" cy="327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52400" y="3352801"/>
            <a:ext cx="8229600" cy="1143000"/>
          </a:xfrm>
        </p:spPr>
        <p:txBody>
          <a:bodyPr>
            <a:noAutofit/>
          </a:bodyPr>
          <a:lstStyle/>
          <a:p>
            <a:r>
              <a:rPr lang="en-US" sz="4800" b="1" dirty="0" smtClean="0">
                <a:solidFill>
                  <a:srgbClr val="FF0000"/>
                </a:solidFill>
              </a:rPr>
              <a:t>How did we know what MARS looked like???</a:t>
            </a:r>
            <a:endParaRPr lang="en-US" sz="4800" b="1" dirty="0">
              <a:solidFill>
                <a:srgbClr val="FF0000"/>
              </a:solidFill>
            </a:endParaRPr>
          </a:p>
        </p:txBody>
      </p:sp>
      <p:pic>
        <p:nvPicPr>
          <p:cNvPr id="3" name="how.wma">
            <a:hlinkClick r:id="" action="ppaction://media"/>
          </p:cNvPr>
          <p:cNvPicPr>
            <a:picLocks noChangeAspect="1"/>
          </p:cNvPicPr>
          <p:nvPr>
            <a:audioFile r:link="rId1"/>
            <p:extLst>
              <p:ext uri="{DAA4B4D4-6D71-4841-9C94-3DE7FCFB9230}">
                <p14:media xmlns:p14="http://schemas.microsoft.com/office/powerpoint/2010/main" r:embed="rId2">
                  <p14:trim st="1256.1909" end="483.1504"/>
                </p14:media>
              </p:ext>
            </p:extLst>
          </p:nvPr>
        </p:nvPicPr>
        <p:blipFill>
          <a:blip r:embed="rId8"/>
          <a:stretch>
            <a:fillRect/>
          </a:stretch>
        </p:blipFill>
        <p:spPr>
          <a:xfrm>
            <a:off x="4347083" y="4610100"/>
            <a:ext cx="609600" cy="609600"/>
          </a:xfrm>
          <a:prstGeom prst="rect">
            <a:avLst/>
          </a:prstGeom>
        </p:spPr>
      </p:pic>
    </p:spTree>
    <p:extLst>
      <p:ext uri="{BB962C8B-B14F-4D97-AF65-F5344CB8AC3E}">
        <p14:creationId xmlns:p14="http://schemas.microsoft.com/office/powerpoint/2010/main" val="136018146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356" y="152400"/>
            <a:ext cx="8229600" cy="1143000"/>
          </a:xfrm>
        </p:spPr>
        <p:txBody>
          <a:bodyPr/>
          <a:lstStyle/>
          <a:p>
            <a:r>
              <a:rPr lang="en-US" dirty="0" smtClean="0"/>
              <a:t>We used a MAP!</a:t>
            </a:r>
            <a:endParaRPr lang="en-US" dirty="0"/>
          </a:p>
        </p:txBody>
      </p:sp>
      <p:pic>
        <p:nvPicPr>
          <p:cNvPr id="17412" name="Picture 4" descr="http://upload.wikimedia.org/wikipedia/commons/b/b3/World-map-2004-cia-factbook-large-1.7m-whitespace-remov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7" y="1295400"/>
            <a:ext cx="9149687" cy="5573625"/>
          </a:xfrm>
          <a:prstGeom prst="rect">
            <a:avLst/>
          </a:prstGeom>
          <a:noFill/>
          <a:extLst>
            <a:ext uri="{909E8E84-426E-40DD-AFC4-6F175D3DCCD1}">
              <a14:hiddenFill xmlns:a14="http://schemas.microsoft.com/office/drawing/2010/main">
                <a:solidFill>
                  <a:srgbClr val="FFFFFF"/>
                </a:solidFill>
              </a14:hiddenFill>
            </a:ext>
          </a:extLst>
        </p:spPr>
      </p:pic>
      <p:sp>
        <p:nvSpPr>
          <p:cNvPr id="4" name="&quot;No&quot; Symbol 3"/>
          <p:cNvSpPr/>
          <p:nvPr/>
        </p:nvSpPr>
        <p:spPr>
          <a:xfrm>
            <a:off x="381000" y="1143000"/>
            <a:ext cx="8077200" cy="5867400"/>
          </a:xfrm>
          <a:prstGeom prst="noSmoking">
            <a:avLst/>
          </a:prstGeom>
          <a:solidFill>
            <a:srgbClr val="FF0000"/>
          </a:solidFill>
          <a:ln w="57150">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rot="2104410">
            <a:off x="3200400" y="3845868"/>
            <a:ext cx="2438400" cy="461665"/>
          </a:xfrm>
          <a:prstGeom prst="rect">
            <a:avLst/>
          </a:prstGeom>
          <a:noFill/>
        </p:spPr>
        <p:txBody>
          <a:bodyPr wrap="square" rtlCol="0">
            <a:spAutoFit/>
          </a:bodyPr>
          <a:lstStyle/>
          <a:p>
            <a:r>
              <a:rPr lang="en-US" sz="2400" b="1" dirty="0" smtClean="0"/>
              <a:t>But Not This One</a:t>
            </a:r>
            <a:endParaRPr lang="en-US" sz="2400" b="1" dirty="0"/>
          </a:p>
        </p:txBody>
      </p:sp>
      <p:pic>
        <p:nvPicPr>
          <p:cNvPr id="3" name="map.wma">
            <a:hlinkClick r:id="" action="ppaction://media"/>
          </p:cNvPr>
          <p:cNvPicPr>
            <a:picLocks noChangeAspect="1"/>
          </p:cNvPicPr>
          <p:nvPr>
            <a:audioFile r:link="rId1"/>
            <p:extLst>
              <p:ext uri="{DAA4B4D4-6D71-4841-9C94-3DE7FCFB9230}">
                <p14:media xmlns:p14="http://schemas.microsoft.com/office/powerpoint/2010/main" r:embed="rId2">
                  <p14:trim st="1885.5966" end="1000.0956"/>
                </p14:media>
              </p:ext>
            </p:extLst>
          </p:nvPr>
        </p:nvPicPr>
        <p:blipFill>
          <a:blip r:embed="rId5"/>
          <a:stretch>
            <a:fillRect/>
          </a:stretch>
        </p:blipFill>
        <p:spPr>
          <a:xfrm>
            <a:off x="7086600" y="5477301"/>
            <a:ext cx="609600" cy="609600"/>
          </a:xfrm>
          <a:prstGeom prst="rect">
            <a:avLst/>
          </a:prstGeom>
        </p:spPr>
      </p:pic>
    </p:spTree>
    <p:extLst>
      <p:ext uri="{BB962C8B-B14F-4D97-AF65-F5344CB8AC3E}">
        <p14:creationId xmlns:p14="http://schemas.microsoft.com/office/powerpoint/2010/main" val="403157342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Map of </a:t>
            </a:r>
            <a:r>
              <a:rPr lang="en-US" dirty="0"/>
              <a:t>M</a:t>
            </a:r>
            <a:r>
              <a:rPr lang="en-US" dirty="0" smtClean="0"/>
              <a:t>ars Landing Site</a:t>
            </a:r>
            <a:endParaRPr lang="en-US" dirty="0"/>
          </a:p>
        </p:txBody>
      </p:sp>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0" y="914400"/>
            <a:ext cx="9144000" cy="5943599"/>
          </a:xfrm>
          <a:prstGeom prst="rect">
            <a:avLst/>
          </a:prstGeom>
        </p:spPr>
      </p:pic>
      <p:pic>
        <p:nvPicPr>
          <p:cNvPr id="3" name="mars map.wma">
            <a:hlinkClick r:id="" action="ppaction://media"/>
          </p:cNvPr>
          <p:cNvPicPr>
            <a:picLocks noChangeAspect="1"/>
          </p:cNvPicPr>
          <p:nvPr>
            <a:audioFile r:link="rId1"/>
            <p:extLst>
              <p:ext uri="{DAA4B4D4-6D71-4841-9C94-3DE7FCFB9230}">
                <p14:media xmlns:p14="http://schemas.microsoft.com/office/powerpoint/2010/main" r:embed="rId2">
                  <p14:trim st="915.5513" end="768.6112000000001"/>
                </p14:media>
              </p:ext>
            </p:extLst>
          </p:nvPr>
        </p:nvPicPr>
        <p:blipFill>
          <a:blip r:embed="rId5"/>
          <a:stretch>
            <a:fillRect/>
          </a:stretch>
        </p:blipFill>
        <p:spPr>
          <a:xfrm>
            <a:off x="5791200" y="5334000"/>
            <a:ext cx="609600" cy="609600"/>
          </a:xfrm>
          <a:prstGeom prst="rect">
            <a:avLst/>
          </a:prstGeom>
        </p:spPr>
      </p:pic>
    </p:spTree>
    <p:extLst>
      <p:ext uri="{BB962C8B-B14F-4D97-AF65-F5344CB8AC3E}">
        <p14:creationId xmlns:p14="http://schemas.microsoft.com/office/powerpoint/2010/main" val="65376551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21944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667000"/>
            <a:ext cx="8229600" cy="1143000"/>
          </a:xfrm>
        </p:spPr>
        <p:txBody>
          <a:bodyPr>
            <a:normAutofit fontScale="90000"/>
          </a:bodyPr>
          <a:lstStyle/>
          <a:p>
            <a:r>
              <a:rPr lang="en-US" u="sng" dirty="0" smtClean="0">
                <a:solidFill>
                  <a:schemeClr val="bg1"/>
                </a:solidFill>
              </a:rPr>
              <a:t>The Testing:</a:t>
            </a:r>
            <a:br>
              <a:rPr lang="en-US" u="sng" dirty="0" smtClean="0">
                <a:solidFill>
                  <a:schemeClr val="bg1"/>
                </a:solidFill>
              </a:rPr>
            </a:br>
            <a:r>
              <a:rPr lang="en-US" dirty="0" smtClean="0">
                <a:solidFill>
                  <a:schemeClr val="bg1"/>
                </a:solidFill>
              </a:rPr>
              <a:t>T</a:t>
            </a:r>
            <a:r>
              <a:rPr lang="en-US" sz="4000" dirty="0" smtClean="0">
                <a:solidFill>
                  <a:schemeClr val="bg1"/>
                </a:solidFill>
              </a:rPr>
              <a:t>he </a:t>
            </a:r>
            <a:r>
              <a:rPr lang="en-US" sz="4000" dirty="0">
                <a:solidFill>
                  <a:schemeClr val="bg1"/>
                </a:solidFill>
              </a:rPr>
              <a:t>tests we performed on the robot </a:t>
            </a:r>
            <a:r>
              <a:rPr lang="en-US" sz="4000" dirty="0" smtClean="0">
                <a:solidFill>
                  <a:schemeClr val="bg1"/>
                </a:solidFill>
              </a:rPr>
              <a:t>got </a:t>
            </a:r>
            <a:r>
              <a:rPr lang="en-US" sz="4000" dirty="0">
                <a:solidFill>
                  <a:schemeClr val="bg1"/>
                </a:solidFill>
              </a:rPr>
              <a:t>it ready for the mars </a:t>
            </a:r>
            <a:r>
              <a:rPr lang="en-US" sz="4000" dirty="0" smtClean="0">
                <a:solidFill>
                  <a:schemeClr val="bg1"/>
                </a:solidFill>
              </a:rPr>
              <a:t>mission</a:t>
            </a:r>
            <a:endParaRPr lang="en-US" sz="4000" dirty="0">
              <a:solidFill>
                <a:schemeClr val="bg1"/>
              </a:solidFill>
            </a:endParaRPr>
          </a:p>
        </p:txBody>
      </p:sp>
      <p:pic>
        <p:nvPicPr>
          <p:cNvPr id="3" name="the testing.wma">
            <a:hlinkClick r:id="" action="ppaction://media"/>
          </p:cNvPr>
          <p:cNvPicPr>
            <a:picLocks noChangeAspect="1"/>
          </p:cNvPicPr>
          <p:nvPr>
            <a:audioFile r:link="rId1"/>
            <p:extLst>
              <p:ext uri="{DAA4B4D4-6D71-4841-9C94-3DE7FCFB9230}">
                <p14:media xmlns:p14="http://schemas.microsoft.com/office/powerpoint/2010/main" r:embed="rId2">
                  <p14:trim st="1804.2578" end="1901.7856"/>
                </p14:media>
              </p:ext>
            </p:extLst>
          </p:nvPr>
        </p:nvPicPr>
        <p:blipFill>
          <a:blip r:embed="rId5"/>
          <a:stretch>
            <a:fillRect/>
          </a:stretch>
        </p:blipFill>
        <p:spPr>
          <a:xfrm>
            <a:off x="4495800" y="4267200"/>
            <a:ext cx="609600" cy="609600"/>
          </a:xfrm>
          <a:prstGeom prst="rect">
            <a:avLst/>
          </a:prstGeom>
        </p:spPr>
      </p:pic>
    </p:spTree>
    <p:extLst>
      <p:ext uri="{BB962C8B-B14F-4D97-AF65-F5344CB8AC3E}">
        <p14:creationId xmlns:p14="http://schemas.microsoft.com/office/powerpoint/2010/main" val="4195724113"/>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12686"/>
            <a:ext cx="8229600" cy="5516563"/>
          </a:xfrm>
        </p:spPr>
        <p:txBody>
          <a:bodyPr>
            <a:normAutofit fontScale="85000" lnSpcReduction="10000"/>
          </a:bodyPr>
          <a:lstStyle/>
          <a:p>
            <a:r>
              <a:rPr lang="en-US" dirty="0" smtClean="0">
                <a:solidFill>
                  <a:srgbClr val="FF0000"/>
                </a:solidFill>
              </a:rPr>
              <a:t>Full Speed Ahead</a:t>
            </a:r>
            <a:r>
              <a:rPr lang="en-US" dirty="0" smtClean="0"/>
              <a:t> is what we used to move forward.</a:t>
            </a:r>
          </a:p>
          <a:p>
            <a:r>
              <a:rPr lang="en-US" dirty="0" smtClean="0">
                <a:solidFill>
                  <a:srgbClr val="FF0000"/>
                </a:solidFill>
              </a:rPr>
              <a:t>Full Speed Reverse</a:t>
            </a:r>
            <a:r>
              <a:rPr lang="en-US" dirty="0" smtClean="0"/>
              <a:t> is what we used to move backwards.</a:t>
            </a:r>
          </a:p>
          <a:p>
            <a:r>
              <a:rPr lang="en-US" dirty="0" smtClean="0">
                <a:solidFill>
                  <a:srgbClr val="FF0000"/>
                </a:solidFill>
              </a:rPr>
              <a:t>Follow the Line </a:t>
            </a:r>
            <a:r>
              <a:rPr lang="en-US" dirty="0" smtClean="0"/>
              <a:t>is what we used for the hematite trail.</a:t>
            </a:r>
            <a:endParaRPr lang="en-US" dirty="0"/>
          </a:p>
          <a:p>
            <a:r>
              <a:rPr lang="en-US" dirty="0" smtClean="0">
                <a:solidFill>
                  <a:srgbClr val="FF0000"/>
                </a:solidFill>
              </a:rPr>
              <a:t>Sense, Back-up, and Return </a:t>
            </a:r>
            <a:r>
              <a:rPr lang="en-US" dirty="0" smtClean="0"/>
              <a:t>and is what we would have used for the rock even though we didn’t get to do that obstacle.</a:t>
            </a:r>
          </a:p>
          <a:p>
            <a:r>
              <a:rPr lang="en-US" dirty="0" smtClean="0">
                <a:solidFill>
                  <a:srgbClr val="FF0000"/>
                </a:solidFill>
              </a:rPr>
              <a:t>Swing Turn</a:t>
            </a:r>
            <a:r>
              <a:rPr lang="en-US" dirty="0">
                <a:solidFill>
                  <a:srgbClr val="FF0000"/>
                </a:solidFill>
              </a:rPr>
              <a:t> </a:t>
            </a:r>
            <a:r>
              <a:rPr lang="en-US" dirty="0" smtClean="0"/>
              <a:t>and </a:t>
            </a:r>
            <a:r>
              <a:rPr lang="en-US" dirty="0" smtClean="0">
                <a:solidFill>
                  <a:srgbClr val="FF0000"/>
                </a:solidFill>
              </a:rPr>
              <a:t>Point Turn </a:t>
            </a:r>
            <a:r>
              <a:rPr lang="en-US" dirty="0" smtClean="0"/>
              <a:t>both were faulty programs. They would work at one point, but then stop at the next. However, after </a:t>
            </a:r>
            <a:r>
              <a:rPr lang="en-US" b="1" dirty="0" smtClean="0"/>
              <a:t>MUCH</a:t>
            </a:r>
            <a:r>
              <a:rPr lang="en-US" dirty="0" smtClean="0"/>
              <a:t> trial and error, we managed to fix the defective problem.</a:t>
            </a:r>
          </a:p>
          <a:p>
            <a:r>
              <a:rPr lang="en-US" dirty="0">
                <a:solidFill>
                  <a:srgbClr val="FF0000"/>
                </a:solidFill>
              </a:rPr>
              <a:t>Stop</a:t>
            </a:r>
            <a:r>
              <a:rPr lang="en-US" dirty="0"/>
              <a:t> </a:t>
            </a:r>
            <a:r>
              <a:rPr lang="en-US" dirty="0" smtClean="0"/>
              <a:t>the </a:t>
            </a:r>
            <a:r>
              <a:rPr lang="en-US" dirty="0"/>
              <a:t>program that we created in case our turn programs would not </a:t>
            </a:r>
            <a:r>
              <a:rPr lang="en-US" dirty="0" smtClean="0"/>
              <a:t>work. (We found a loophole!)</a:t>
            </a:r>
            <a:endParaRPr lang="en-US" dirty="0"/>
          </a:p>
        </p:txBody>
      </p:sp>
      <p:sp>
        <p:nvSpPr>
          <p:cNvPr id="2" name="TextBox 1"/>
          <p:cNvSpPr txBox="1"/>
          <p:nvPr/>
        </p:nvSpPr>
        <p:spPr>
          <a:xfrm>
            <a:off x="2133600" y="152400"/>
            <a:ext cx="4800600" cy="707886"/>
          </a:xfrm>
          <a:prstGeom prst="rect">
            <a:avLst/>
          </a:prstGeom>
          <a:noFill/>
        </p:spPr>
        <p:txBody>
          <a:bodyPr wrap="square" rtlCol="0">
            <a:spAutoFit/>
          </a:bodyPr>
          <a:lstStyle/>
          <a:p>
            <a:pPr algn="ctr"/>
            <a:r>
              <a:rPr lang="en-US" sz="4000" u="sng" dirty="0" smtClean="0"/>
              <a:t>The Programs!</a:t>
            </a:r>
            <a:endParaRPr lang="en-US" sz="4000" u="sng" dirty="0"/>
          </a:p>
        </p:txBody>
      </p:sp>
      <p:pic>
        <p:nvPicPr>
          <p:cNvPr id="4" name="loophole programs.wma">
            <a:hlinkClick r:id="" action="ppaction://media"/>
          </p:cNvPr>
          <p:cNvPicPr>
            <a:picLocks noChangeAspect="1"/>
          </p:cNvPicPr>
          <p:nvPr>
            <a:audioFile r:link="rId1"/>
            <p:extLst>
              <p:ext uri="{DAA4B4D4-6D71-4841-9C94-3DE7FCFB9230}">
                <p14:media xmlns:p14="http://schemas.microsoft.com/office/powerpoint/2010/main" r:embed="rId2">
                  <p14:trim st="655.0309999999999" end="1091.72"/>
                </p14:media>
              </p:ext>
            </p:extLst>
          </p:nvPr>
        </p:nvPicPr>
        <p:blipFill>
          <a:blip r:embed="rId4"/>
          <a:stretch>
            <a:fillRect/>
          </a:stretch>
        </p:blipFill>
        <p:spPr>
          <a:xfrm>
            <a:off x="6858000" y="5181600"/>
            <a:ext cx="609600" cy="609600"/>
          </a:xfrm>
          <a:prstGeom prst="rect">
            <a:avLst/>
          </a:prstGeom>
        </p:spPr>
      </p:pic>
    </p:spTree>
    <p:extLst>
      <p:ext uri="{BB962C8B-B14F-4D97-AF65-F5344CB8AC3E}">
        <p14:creationId xmlns:p14="http://schemas.microsoft.com/office/powerpoint/2010/main" val="1408963760"/>
      </p:ext>
    </p:extLst>
  </p:cSld>
  <p:clrMapOvr>
    <a:masterClrMapping/>
  </p:clrMapOvr>
  <mc:AlternateContent xmlns:mc="http://schemas.openxmlformats.org/markup-compatibility/2006" xmlns:p14="http://schemas.microsoft.com/office/powerpoint/2010/main">
    <mc:Choice Requires="p14">
      <p:transition spd="slow" p14:dur="2000" advClick="0" advTm="13000"/>
    </mc:Choice>
    <mc:Fallback xmlns="">
      <p:transition spd="slow" advClick="0"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9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36334" b="22928"/>
          <a:stretch/>
        </p:blipFill>
        <p:spPr bwMode="auto">
          <a:xfrm>
            <a:off x="-838200" y="-19334"/>
            <a:ext cx="10668000" cy="7029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609600" y="2133600"/>
            <a:ext cx="7772400" cy="1470025"/>
          </a:xfrm>
        </p:spPr>
        <p:txBody>
          <a:bodyPr>
            <a:normAutofit/>
          </a:bodyPr>
          <a:lstStyle/>
          <a:p>
            <a:r>
              <a:rPr lang="en-US" sz="7200" b="1" dirty="0" smtClean="0"/>
              <a:t>The Red Planet</a:t>
            </a:r>
            <a:endParaRPr lang="en-US" sz="7200" b="1" dirty="0"/>
          </a:p>
        </p:txBody>
      </p:sp>
      <p:sp>
        <p:nvSpPr>
          <p:cNvPr id="3" name="Subtitle 2"/>
          <p:cNvSpPr>
            <a:spLocks noGrp="1"/>
          </p:cNvSpPr>
          <p:nvPr>
            <p:ph type="subTitle" idx="1"/>
          </p:nvPr>
        </p:nvSpPr>
        <p:spPr>
          <a:xfrm>
            <a:off x="1447800" y="3733800"/>
            <a:ext cx="6400800" cy="838200"/>
          </a:xfrm>
        </p:spPr>
        <p:txBody>
          <a:bodyPr>
            <a:normAutofit/>
          </a:bodyPr>
          <a:lstStyle/>
          <a:p>
            <a:r>
              <a:rPr lang="en-US" b="1" dirty="0" smtClean="0">
                <a:solidFill>
                  <a:schemeClr val="bg1"/>
                </a:solidFill>
              </a:rPr>
              <a:t>Coming Soon to a theater near you!</a:t>
            </a:r>
            <a:endParaRPr lang="en-US" b="1" dirty="0">
              <a:solidFill>
                <a:schemeClr val="bg1"/>
              </a:solidFill>
            </a:endParaRPr>
          </a:p>
        </p:txBody>
      </p:sp>
      <p:pic>
        <p:nvPicPr>
          <p:cNvPr id="4" name="cooming soon.wma">
            <a:hlinkClick r:id="" action="ppaction://media"/>
          </p:cNvPr>
          <p:cNvPicPr>
            <a:picLocks noChangeAspect="1"/>
          </p:cNvPicPr>
          <p:nvPr>
            <a:audioFile r:link="rId1"/>
            <p:extLst>
              <p:ext uri="{DAA4B4D4-6D71-4841-9C94-3DE7FCFB9230}">
                <p14:media xmlns:p14="http://schemas.microsoft.com/office/powerpoint/2010/main" r:embed="rId2">
                  <p14:trim st="1609.0979" end="226.0716"/>
                </p14:media>
              </p:ext>
            </p:extLst>
          </p:nvPr>
        </p:nvPicPr>
        <p:blipFill>
          <a:blip r:embed="rId5"/>
          <a:stretch>
            <a:fillRect/>
          </a:stretch>
        </p:blipFill>
        <p:spPr>
          <a:xfrm>
            <a:off x="4294496" y="4419600"/>
            <a:ext cx="609600" cy="609600"/>
          </a:xfrm>
          <a:prstGeom prst="rect">
            <a:avLst/>
          </a:prstGeom>
        </p:spPr>
      </p:pic>
    </p:spTree>
    <p:extLst>
      <p:ext uri="{BB962C8B-B14F-4D97-AF65-F5344CB8AC3E}">
        <p14:creationId xmlns:p14="http://schemas.microsoft.com/office/powerpoint/2010/main" val="2135720529"/>
      </p:ext>
    </p:extLst>
  </p:cSld>
  <p:clrMapOvr>
    <a:masterClrMapping/>
  </p:clrMapOvr>
  <mc:AlternateContent xmlns:mc="http://schemas.openxmlformats.org/markup-compatibility/2006" xmlns:p14="http://schemas.microsoft.com/office/powerpoint/2010/main">
    <mc:Choice Requires="p14">
      <p:transition spd="slow" p14:dur="4000" advClick="0" advTm="7000">
        <p14:vortex dir="r"/>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36334" b="22928"/>
          <a:stretch/>
        </p:blipFill>
        <p:spPr bwMode="auto">
          <a:xfrm>
            <a:off x="-838200" y="-19334"/>
            <a:ext cx="10668000" cy="7029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609600" y="2133600"/>
            <a:ext cx="7772400" cy="1470025"/>
          </a:xfrm>
        </p:spPr>
        <p:txBody>
          <a:bodyPr>
            <a:normAutofit/>
          </a:bodyPr>
          <a:lstStyle/>
          <a:p>
            <a:r>
              <a:rPr lang="en-US" sz="7200" b="1" dirty="0" smtClean="0"/>
              <a:t>The Red Planet</a:t>
            </a:r>
            <a:endParaRPr lang="en-US" sz="7200" b="1" dirty="0"/>
          </a:p>
        </p:txBody>
      </p:sp>
      <p:sp>
        <p:nvSpPr>
          <p:cNvPr id="3" name="Subtitle 2"/>
          <p:cNvSpPr>
            <a:spLocks noGrp="1"/>
          </p:cNvSpPr>
          <p:nvPr>
            <p:ph type="subTitle" idx="1"/>
          </p:nvPr>
        </p:nvSpPr>
        <p:spPr>
          <a:xfrm>
            <a:off x="1600200" y="3733800"/>
            <a:ext cx="6400800" cy="838200"/>
          </a:xfrm>
        </p:spPr>
        <p:txBody>
          <a:bodyPr>
            <a:normAutofit fontScale="92500"/>
          </a:bodyPr>
          <a:lstStyle/>
          <a:p>
            <a:r>
              <a:rPr lang="en-US" b="1" dirty="0" smtClean="0">
                <a:solidFill>
                  <a:schemeClr val="bg1"/>
                </a:solidFill>
              </a:rPr>
              <a:t>By: Ariel Egbunine and Valerie Hinkle</a:t>
            </a:r>
            <a:endParaRPr lang="en-US" b="1" dirty="0">
              <a:solidFill>
                <a:schemeClr val="bg1"/>
              </a:solidFill>
            </a:endParaRPr>
          </a:p>
        </p:txBody>
      </p:sp>
      <p:pic>
        <p:nvPicPr>
          <p:cNvPr id="6" name="by ariel and valerie.wma">
            <a:hlinkClick r:id="" action="ppaction://media"/>
          </p:cNvPr>
          <p:cNvPicPr>
            <a:picLocks noChangeAspect="1"/>
          </p:cNvPicPr>
          <p:nvPr>
            <a:audioFile r:link="rId1"/>
            <p:extLst>
              <p:ext uri="{DAA4B4D4-6D71-4841-9C94-3DE7FCFB9230}">
                <p14:media xmlns:p14="http://schemas.microsoft.com/office/powerpoint/2010/main" r:embed="rId2">
                  <p14:trim st="273.1766" end="1124.8448"/>
                </p14:media>
              </p:ext>
            </p:extLst>
          </p:nvPr>
        </p:nvPicPr>
        <p:blipFill>
          <a:blip r:embed="rId5"/>
          <a:stretch>
            <a:fillRect/>
          </a:stretch>
        </p:blipFill>
        <p:spPr>
          <a:xfrm>
            <a:off x="4267200" y="4419600"/>
            <a:ext cx="609600" cy="609600"/>
          </a:xfrm>
          <a:prstGeom prst="rect">
            <a:avLst/>
          </a:prstGeom>
        </p:spPr>
      </p:pic>
    </p:spTree>
    <p:extLst>
      <p:ext uri="{BB962C8B-B14F-4D97-AF65-F5344CB8AC3E}">
        <p14:creationId xmlns:p14="http://schemas.microsoft.com/office/powerpoint/2010/main" val="2700259875"/>
      </p:ext>
    </p:extLst>
  </p:cSld>
  <p:clrMapOvr>
    <a:masterClrMapping/>
  </p:clrMapOvr>
  <mc:AlternateContent xmlns:mc="http://schemas.openxmlformats.org/markup-compatibility/2006" xmlns:p14="http://schemas.microsoft.com/office/powerpoint/2010/main">
    <mc:Choice Requires="p14">
      <p:transition spd="slow" p14:dur="4000" advClick="0" advTm="7000">
        <p14:vortex dir="r"/>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21944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667000"/>
            <a:ext cx="8229600" cy="1143000"/>
          </a:xfrm>
        </p:spPr>
        <p:txBody>
          <a:bodyPr>
            <a:normAutofit fontScale="90000"/>
          </a:bodyPr>
          <a:lstStyle/>
          <a:p>
            <a:r>
              <a:rPr lang="en-US" dirty="0" smtClean="0">
                <a:solidFill>
                  <a:schemeClr val="bg1"/>
                </a:solidFill>
              </a:rPr>
              <a:t>It’s a story about a robot on an Adventure…</a:t>
            </a:r>
            <a:endParaRPr lang="en-US" dirty="0">
              <a:solidFill>
                <a:schemeClr val="bg1"/>
              </a:solidFill>
            </a:endParaRPr>
          </a:p>
        </p:txBody>
      </p:sp>
      <p:pic>
        <p:nvPicPr>
          <p:cNvPr id="3" name="its a stroy.wma">
            <a:hlinkClick r:id="" action="ppaction://media"/>
          </p:cNvPr>
          <p:cNvPicPr>
            <a:picLocks noChangeAspect="1"/>
          </p:cNvPicPr>
          <p:nvPr>
            <a:audioFile r:link="rId1"/>
            <p:extLst>
              <p:ext uri="{DAA4B4D4-6D71-4841-9C94-3DE7FCFB9230}">
                <p14:media xmlns:p14="http://schemas.microsoft.com/office/powerpoint/2010/main" r:embed="rId2">
                  <p14:trim st="1023.0835" end="1294.8404"/>
                </p14:media>
              </p:ext>
            </p:extLst>
          </p:nvPr>
        </p:nvPicPr>
        <p:blipFill>
          <a:blip r:embed="rId5"/>
          <a:stretch>
            <a:fillRect/>
          </a:stretch>
        </p:blipFill>
        <p:spPr>
          <a:xfrm>
            <a:off x="4304923" y="4343400"/>
            <a:ext cx="609600" cy="609600"/>
          </a:xfrm>
          <a:prstGeom prst="rect">
            <a:avLst/>
          </a:prstGeom>
        </p:spPr>
      </p:pic>
    </p:spTree>
    <p:extLst>
      <p:ext uri="{BB962C8B-B14F-4D97-AF65-F5344CB8AC3E}">
        <p14:creationId xmlns:p14="http://schemas.microsoft.com/office/powerpoint/2010/main" val="45432937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21944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667000"/>
            <a:ext cx="8229600" cy="1143000"/>
          </a:xfrm>
        </p:spPr>
        <p:txBody>
          <a:bodyPr>
            <a:normAutofit/>
          </a:bodyPr>
          <a:lstStyle/>
          <a:p>
            <a:r>
              <a:rPr lang="en-US" dirty="0" smtClean="0">
                <a:solidFill>
                  <a:schemeClr val="bg1"/>
                </a:solidFill>
              </a:rPr>
              <a:t>To save the World</a:t>
            </a:r>
            <a:endParaRPr lang="en-US" dirty="0">
              <a:solidFill>
                <a:schemeClr val="bg1"/>
              </a:solidFill>
            </a:endParaRPr>
          </a:p>
        </p:txBody>
      </p:sp>
      <p:pic>
        <p:nvPicPr>
          <p:cNvPr id="1026" name="Picture 2" descr="C:\Users\egbuninea\AppData\Local\Microsoft\Windows\Temporary Internet Files\Content.IE5\V45LLZ54\MM900163033[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4800" y="0"/>
            <a:ext cx="3352800" cy="1713663"/>
          </a:xfrm>
          <a:prstGeom prst="rect">
            <a:avLst/>
          </a:prstGeom>
          <a:noFill/>
          <a:extLst>
            <a:ext uri="{909E8E84-426E-40DD-AFC4-6F175D3DCCD1}">
              <a14:hiddenFill xmlns:a14="http://schemas.microsoft.com/office/drawing/2010/main">
                <a:solidFill>
                  <a:srgbClr val="FFFFFF"/>
                </a:solidFill>
              </a14:hiddenFill>
            </a:ext>
          </a:extLst>
        </p:spPr>
      </p:pic>
      <p:pic>
        <p:nvPicPr>
          <p:cNvPr id="3" name="the world.wma">
            <a:hlinkClick r:id="" action="ppaction://media"/>
          </p:cNvPr>
          <p:cNvPicPr>
            <a:picLocks noChangeAspect="1"/>
          </p:cNvPicPr>
          <p:nvPr>
            <a:audioFile r:link="rId1"/>
            <p:extLst>
              <p:ext uri="{DAA4B4D4-6D71-4841-9C94-3DE7FCFB9230}">
                <p14:media xmlns:p14="http://schemas.microsoft.com/office/powerpoint/2010/main" r:embed="rId2">
                  <p14:trim st="809.9236" end="1899.1312"/>
                </p14:media>
              </p:ext>
            </p:extLst>
          </p:nvPr>
        </p:nvPicPr>
        <p:blipFill>
          <a:blip r:embed="rId6"/>
          <a:stretch>
            <a:fillRect/>
          </a:stretch>
        </p:blipFill>
        <p:spPr>
          <a:xfrm>
            <a:off x="4267200" y="3581400"/>
            <a:ext cx="609600" cy="609600"/>
          </a:xfrm>
          <a:prstGeom prst="rect">
            <a:avLst/>
          </a:prstGeom>
        </p:spPr>
      </p:pic>
    </p:spTree>
    <p:extLst>
      <p:ext uri="{BB962C8B-B14F-4D97-AF65-F5344CB8AC3E}">
        <p14:creationId xmlns:p14="http://schemas.microsoft.com/office/powerpoint/2010/main" val="2060243386"/>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21944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r>
              <a:rPr lang="en-US" dirty="0" smtClean="0"/>
              <a:t>Meet The NXT Robot</a:t>
            </a:r>
            <a:endParaRPr lang="en-US" dirty="0"/>
          </a:p>
        </p:txBody>
      </p:sp>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632" t="5308" r="1338" b="2059"/>
          <a:stretch/>
        </p:blipFill>
        <p:spPr bwMode="auto">
          <a:xfrm>
            <a:off x="3412" y="1828800"/>
            <a:ext cx="4155743" cy="4326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mett.wma">
            <a:hlinkClick r:id="" action="ppaction://media"/>
          </p:cNvPr>
          <p:cNvPicPr>
            <a:picLocks noChangeAspect="1"/>
          </p:cNvPicPr>
          <p:nvPr>
            <a:audioFile r:link="rId1"/>
            <p:extLst>
              <p:ext uri="{DAA4B4D4-6D71-4841-9C94-3DE7FCFB9230}">
                <p14:media xmlns:p14="http://schemas.microsoft.com/office/powerpoint/2010/main" r:embed="rId2">
                  <p14:trim st="1108.6634" end="1014.0216"/>
                </p14:media>
              </p:ext>
            </p:extLst>
          </p:nvPr>
        </p:nvPicPr>
        <p:blipFill>
          <a:blip r:embed="rId6"/>
          <a:stretch>
            <a:fillRect/>
          </a:stretch>
        </p:blipFill>
        <p:spPr>
          <a:xfrm>
            <a:off x="7162800" y="4724400"/>
            <a:ext cx="609600" cy="609600"/>
          </a:xfrm>
          <a:prstGeom prst="rect">
            <a:avLst/>
          </a:prstGeom>
        </p:spPr>
      </p:pic>
    </p:spTree>
    <p:extLst>
      <p:ext uri="{BB962C8B-B14F-4D97-AF65-F5344CB8AC3E}">
        <p14:creationId xmlns:p14="http://schemas.microsoft.com/office/powerpoint/2010/main" val="3987773761"/>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21944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667000"/>
            <a:ext cx="8229600" cy="1143000"/>
          </a:xfrm>
        </p:spPr>
        <p:txBody>
          <a:bodyPr>
            <a:normAutofit fontScale="90000"/>
          </a:bodyPr>
          <a:lstStyle/>
          <a:p>
            <a:r>
              <a:rPr lang="en-US" dirty="0" smtClean="0">
                <a:solidFill>
                  <a:schemeClr val="bg1"/>
                </a:solidFill>
              </a:rPr>
              <a:t>The NXT was created just for this mission alone</a:t>
            </a:r>
            <a:endParaRPr lang="en-US" dirty="0">
              <a:solidFill>
                <a:schemeClr val="bg1"/>
              </a:solidFill>
            </a:endParaRPr>
          </a:p>
        </p:txBody>
      </p:sp>
      <p:pic>
        <p:nvPicPr>
          <p:cNvPr id="3" name="this mission alone.wma">
            <a:hlinkClick r:id="" action="ppaction://media"/>
          </p:cNvPr>
          <p:cNvPicPr>
            <a:picLocks noChangeAspect="1"/>
          </p:cNvPicPr>
          <p:nvPr>
            <a:audioFile r:link="rId1"/>
            <p:extLst>
              <p:ext uri="{DAA4B4D4-6D71-4841-9C94-3DE7FCFB9230}">
                <p14:media xmlns:p14="http://schemas.microsoft.com/office/powerpoint/2010/main" r:embed="rId2">
                  <p14:trim st="1305.6921" end="1203.95"/>
                </p14:media>
              </p:ext>
            </p:extLst>
          </p:nvPr>
        </p:nvPicPr>
        <p:blipFill>
          <a:blip r:embed="rId5"/>
          <a:stretch>
            <a:fillRect/>
          </a:stretch>
        </p:blipFill>
        <p:spPr>
          <a:xfrm>
            <a:off x="4267200" y="4038600"/>
            <a:ext cx="609600" cy="609600"/>
          </a:xfrm>
          <a:prstGeom prst="rect">
            <a:avLst/>
          </a:prstGeom>
        </p:spPr>
      </p:pic>
    </p:spTree>
    <p:extLst>
      <p:ext uri="{BB962C8B-B14F-4D97-AF65-F5344CB8AC3E}">
        <p14:creationId xmlns:p14="http://schemas.microsoft.com/office/powerpoint/2010/main" val="24499503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21944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667000"/>
            <a:ext cx="8229600" cy="1143000"/>
          </a:xfrm>
        </p:spPr>
        <p:txBody>
          <a:bodyPr>
            <a:normAutofit/>
          </a:bodyPr>
          <a:lstStyle/>
          <a:p>
            <a:r>
              <a:rPr lang="en-US" dirty="0" smtClean="0">
                <a:solidFill>
                  <a:schemeClr val="bg1"/>
                </a:solidFill>
              </a:rPr>
              <a:t>First…</a:t>
            </a:r>
            <a:endParaRPr lang="en-US" dirty="0">
              <a:solidFill>
                <a:schemeClr val="bg1"/>
              </a:solidFill>
            </a:endParaRPr>
          </a:p>
        </p:txBody>
      </p:sp>
      <p:pic>
        <p:nvPicPr>
          <p:cNvPr id="3" name="first.wma">
            <a:hlinkClick r:id="" action="ppaction://media"/>
          </p:cNvPr>
          <p:cNvPicPr>
            <a:picLocks noChangeAspect="1"/>
          </p:cNvPicPr>
          <p:nvPr>
            <a:audioFile r:link="rId1"/>
            <p:extLst>
              <p:ext uri="{DAA4B4D4-6D71-4841-9C94-3DE7FCFB9230}">
                <p14:media xmlns:p14="http://schemas.microsoft.com/office/powerpoint/2010/main" r:embed="rId2">
                  <p14:trim st="1322.3222" end="1137.0286"/>
                </p14:media>
              </p:ext>
            </p:extLst>
          </p:nvPr>
        </p:nvPicPr>
        <p:blipFill>
          <a:blip r:embed="rId5"/>
          <a:stretch>
            <a:fillRect/>
          </a:stretch>
        </p:blipFill>
        <p:spPr>
          <a:xfrm>
            <a:off x="4572000" y="3733800"/>
            <a:ext cx="609600" cy="609600"/>
          </a:xfrm>
          <a:prstGeom prst="rect">
            <a:avLst/>
          </a:prstGeom>
        </p:spPr>
      </p:pic>
    </p:spTree>
    <p:extLst>
      <p:ext uri="{BB962C8B-B14F-4D97-AF65-F5344CB8AC3E}">
        <p14:creationId xmlns:p14="http://schemas.microsoft.com/office/powerpoint/2010/main" val="131313176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21944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667000"/>
            <a:ext cx="8229600" cy="1143000"/>
          </a:xfrm>
        </p:spPr>
        <p:txBody>
          <a:bodyPr>
            <a:normAutofit fontScale="90000"/>
          </a:bodyPr>
          <a:lstStyle/>
          <a:p>
            <a:r>
              <a:rPr lang="en-US" dirty="0" smtClean="0">
                <a:solidFill>
                  <a:schemeClr val="bg1"/>
                </a:solidFill>
              </a:rPr>
              <a:t>What the scientist (us) did to prepare for this expedition</a:t>
            </a:r>
            <a:endParaRPr lang="en-US" dirty="0">
              <a:solidFill>
                <a:schemeClr val="bg1"/>
              </a:solidFill>
            </a:endParaRPr>
          </a:p>
        </p:txBody>
      </p:sp>
      <p:pic>
        <p:nvPicPr>
          <p:cNvPr id="3" name="what the sc.wma">
            <a:hlinkClick r:id="" action="ppaction://media"/>
          </p:cNvPr>
          <p:cNvPicPr>
            <a:picLocks noChangeAspect="1"/>
          </p:cNvPicPr>
          <p:nvPr>
            <a:audioFile r:link="rId1"/>
            <p:extLst>
              <p:ext uri="{DAA4B4D4-6D71-4841-9C94-3DE7FCFB9230}">
                <p14:media xmlns:p14="http://schemas.microsoft.com/office/powerpoint/2010/main" r:embed="rId2">
                  <p14:trim st="800.9188" end="2656.7064"/>
                </p14:media>
              </p:ext>
            </p:extLst>
          </p:nvPr>
        </p:nvPicPr>
        <p:blipFill>
          <a:blip r:embed="rId5"/>
          <a:stretch>
            <a:fillRect/>
          </a:stretch>
        </p:blipFill>
        <p:spPr>
          <a:xfrm>
            <a:off x="4308143" y="4267200"/>
            <a:ext cx="609600" cy="609600"/>
          </a:xfrm>
          <a:prstGeom prst="rect">
            <a:avLst/>
          </a:prstGeom>
        </p:spPr>
      </p:pic>
    </p:spTree>
    <p:extLst>
      <p:ext uri="{BB962C8B-B14F-4D97-AF65-F5344CB8AC3E}">
        <p14:creationId xmlns:p14="http://schemas.microsoft.com/office/powerpoint/2010/main" val="1012623813"/>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7345</TotalTime>
  <Words>690</Words>
  <Application>Microsoft Office PowerPoint</Application>
  <PresentationFormat>On-screen Show (4:3)</PresentationFormat>
  <Paragraphs>42</Paragraphs>
  <Slides>28</Slides>
  <Notes>0</Notes>
  <HiddenSlides>0</HiddenSlides>
  <MMClips>28</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This Is A Movie That You Won’t Want To Miss</vt:lpstr>
      <vt:lpstr>Here’s a Preview For Those Of You Who Can’t Wait Another Second</vt:lpstr>
      <vt:lpstr>The Red Planet</vt:lpstr>
      <vt:lpstr>It’s a story about a robot on an Adventure…</vt:lpstr>
      <vt:lpstr>To save the World</vt:lpstr>
      <vt:lpstr>Meet The NXT Robot</vt:lpstr>
      <vt:lpstr>The NXT was created just for this mission alone</vt:lpstr>
      <vt:lpstr>First…</vt:lpstr>
      <vt:lpstr>What the scientist (us) did to prepare for this expedition</vt:lpstr>
      <vt:lpstr>We decided to use the bigger wheels so that the robot would be more stable and steady so that it would not tip over while going up inclines and going over bumps such as the rough terrain.</vt:lpstr>
      <vt:lpstr>On our robot, we used 12 tooth and 20 tooth gears with the 20 tooth gear on the wheel and the 12 tooth gear on the motor. This makes the wheels move slower and the robot more careful.</vt:lpstr>
      <vt:lpstr>The Programs… </vt:lpstr>
      <vt:lpstr>Difficult but worth it</vt:lpstr>
      <vt:lpstr>First: Moving Forward</vt:lpstr>
      <vt:lpstr>We planned to make the robot go forward and backward with our “forward 3 seconds” program because, in order to make it go for longer amounts of time, all we had to do was change the amount of seconds to influence the distance the robot travels.</vt:lpstr>
      <vt:lpstr>We also planned to make the robot go forward and backward with our “full speed ahead” program because, in order to make it go forward for any certain number of degrees, we needed another forward program.</vt:lpstr>
      <vt:lpstr>Full Speed Reverse Program</vt:lpstr>
      <vt:lpstr>After: Follow that Line</vt:lpstr>
      <vt:lpstr>We planned to use the “line trap” program. It directs the robot to move backwards on the line, because it is easier for the robot to maneuver through the path that way. </vt:lpstr>
      <vt:lpstr>Now: Somewhere over the rough terrain</vt:lpstr>
      <vt:lpstr>We planned to traverse through rough terrain by using the “Full Speed Ahead” program, the “Full Speed Reverse” program, and the “Forward 3 Second” program. However, in lieu of only moving for 3 seconds, we will manipulate the time limit, to our personal preference for how long we want the robot to move forwards or backwards.</vt:lpstr>
      <vt:lpstr>Wait</vt:lpstr>
      <vt:lpstr>How did we know what MARS looked like???</vt:lpstr>
      <vt:lpstr>We used a MAP!</vt:lpstr>
      <vt:lpstr>Map of Mars Landing Site</vt:lpstr>
      <vt:lpstr>The Testing: The tests we performed on the robot got it ready for the mars mission</vt:lpstr>
      <vt:lpstr>PowerPoint Presentation</vt:lpstr>
      <vt:lpstr>The Red Planet</vt:lpstr>
    </vt:vector>
  </TitlesOfParts>
  <Company>RPCS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Red Planet</dc:title>
  <dc:creator>Hinkle, Valerie</dc:creator>
  <cp:lastModifiedBy>Egbunine, Ariel</cp:lastModifiedBy>
  <cp:revision>40</cp:revision>
  <dcterms:created xsi:type="dcterms:W3CDTF">2014-05-22T18:30:09Z</dcterms:created>
  <dcterms:modified xsi:type="dcterms:W3CDTF">2014-05-29T11:46:08Z</dcterms:modified>
</cp:coreProperties>
</file>