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9"/>
  </p:notesMasterIdLst>
  <p:handoutMasterIdLst>
    <p:handoutMasterId r:id="rId20"/>
  </p:handoutMasterIdLst>
  <p:sldIdLst>
    <p:sldId id="257" r:id="rId3"/>
    <p:sldId id="277" r:id="rId4"/>
    <p:sldId id="278" r:id="rId5"/>
    <p:sldId id="279" r:id="rId6"/>
    <p:sldId id="272" r:id="rId7"/>
    <p:sldId id="280" r:id="rId8"/>
    <p:sldId id="288" r:id="rId9"/>
    <p:sldId id="281" r:id="rId10"/>
    <p:sldId id="284" r:id="rId11"/>
    <p:sldId id="285" r:id="rId12"/>
    <p:sldId id="286" r:id="rId13"/>
    <p:sldId id="289" r:id="rId14"/>
    <p:sldId id="282" r:id="rId15"/>
    <p:sldId id="287" r:id="rId16"/>
    <p:sldId id="283" r:id="rId17"/>
    <p:sldId id="265"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7020" autoAdjust="0"/>
  </p:normalViewPr>
  <p:slideViewPr>
    <p:cSldViewPr>
      <p:cViewPr varScale="1">
        <p:scale>
          <a:sx n="57" d="100"/>
          <a:sy n="57" d="100"/>
        </p:scale>
        <p:origin x="1260" y="7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5/27/2015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971.75732" units="1/in"/>
          <inkml:channelProperty channel="Y" name="resolution" value="5295.24854" units="1/in"/>
          <inkml:channelProperty channel="F" name="resolution" value="0" units="1/dev"/>
          <inkml:channelProperty channel="T" name="resolution" value="1" units="1/dev"/>
        </inkml:channelProperties>
      </inkml:inkSource>
      <inkml:timestamp xml:id="ts0" timeString="2015-05-27T15:29:30.315"/>
    </inkml:context>
    <inkml:brush xml:id="br0">
      <inkml:brushProperty name="width" value="0.13333" units="cm"/>
      <inkml:brushProperty name="height" value="0.13333" units="cm"/>
      <inkml:brushProperty name="color" value="#00CCFF"/>
      <inkml:brushProperty name="fitToCurve" value="1"/>
    </inkml:brush>
  </inkml:definitions>
  <inkml:traceGroup>
    <inkml:annotationXML>
      <emma:emma xmlns:emma="http://www.w3.org/2003/04/emma" version="1.0">
        <emma:interpretation id="{7ED05D93-3F45-4DAB-A524-E31D45B69BA9}" emma:medium="tactile" emma:mode="ink">
          <msink:context xmlns:msink="http://schemas.microsoft.com/ink/2010/main" type="inkDrawing" rotatedBoundingBox="14714,7755 14757,17196 14602,17197 14559,7756" semanticType="callout" shapeName="Other">
            <msink:sourceLink direction="with" ref="{8838C7D3-39CC-40AE-8EFB-6BB2041F7B62}"/>
            <msink:sourceLink direction="with" ref="{EF90C8C3-05A9-4873-A0F3-F99EA47C757D}"/>
            <msink:sourceLink direction="with" ref="{00448C1D-F402-425A-9567-8634B53BCE26}"/>
          </msink:context>
        </emma:interpretation>
      </emma:emma>
    </inkml:annotationXML>
    <inkml:trace contextRef="#ctx0" brushRef="#br0">62 0 1032 0,'0'0'2838'16,"0"0"-645"-16,0 0 0 16,0 0-516-16,0 0-258 15,0 0 0-15,0 0-387 16,0 0-129-16,0 0-129 0,0 0-258 15,0 0 129-15,0 0-387 16,-3 29 0-16,3-29 0 16,0 21-129-16,0-21 129 15,-2 28-129-15,2-28 129 16,0 29 0-16,0-29-258 15,0 31 129-15,0-31 0 16,0 32 0-16,0-32 0 16,0 24 0-16,0-24 0 15,0 35-129-15,0-17 129 16,0 2 0-16,0 6 0 15,0-7 0-15,0 5-129 0,2 2 129 16,0-3-129-16,-2 1 129 16,0-2-129-16,0-1 0 15,0 3 0-15,0-24 0 16,0 38 0-16,0-16 0 15,0-22 0-15,-2 38 0 16,2-38 0-16,-2 36 129 16,2-36-129-16,0 42 0 15,0-42 0-15,-4 41 0 16,2-18 0-16,2 0 0 15,-2 0 0-15,2-1 129 16,-2 1-129-16,2-1 0 16,-2-2 0-16,2 2 0 0,0 4 129 15,0-5 0-15,0 4-129 16,0-2 129-16,0 3 129 15,0 0-129 1,0-2 129-16,0 2-258 0,0-7 129 16,0 8-129-16,0-7 129 15,0 7-258-15,0-5 129 16,0 3-129-16,0 0 129 15,0-1 0-15,0 4 0 16,0-4 0-16,0 1 0 16,0 4 0-16,0 3 0 15,0-6 0-15,0 4 0 16,0 1 0-16,0 1 0 0,0-2 0 15,0-4 0 1,0 3 0-16,0-4 0 16,0 2 0-16,-4-1 0 15,4-3 0-15,0 1 0 0,0-1 0 16,0 1-129-16,0-1 129 15,0-1 0-15,0 1 129 16,0-4-129-16,0 4 0 16,0-1-129-16,0 1 129 15,4 2 0-15,-2 0 0 16,0-1 0-16,0 4 0 15,-2-2 0-15,2-1 0 16,-2 2 0-16,4-4 0 16,-4-4-129-16,2 3 129 15,-2-1 0-15,0 0 0 16,2 7 0-16,-2-10 129 15,0 11-129-15,0-3 129 0,1 1-129 16,-1 0 0-16,0-2 0 16,2 1 129-16,-2-3-129 15,0 3 0-15,2-3 129 16,-2-23-258-16,8 37 129 15,-8-37-129-15,4 38 129 16,0-20-129-16,-4-18 129 16,4 38-129-16,-4-38 129 15,2 40 0-15,-2-40 0 16,4 38 0-16,-4-16 0 15,4-3 129-15,-4-19-129 16,6 38 0-16,-4-18 0 16,-2-20 0-16,4 42 0 0,-2-23 0 15,-2 9 0-15,0-6 0 16,0 5 0-16,0-4 0 15,0 2 0 1,0 3 0-16,0-7 0 0,0 7 0 16,0-5 129-16,1-4-258 15,-1 3 129-15,0 1 129 16,2 0-129-16,-2-2 0 15,0 2 0-15,0-3 0 16,0 1 0-16,0 3 0 16,0-2 0-16,0 1 0 15,0-2 129-15,0 3-129 0,0-4 0 16,0 4 0-16,0-1 129 15,0 0-129 1,0-1 129-16,0 2 129 16,0-24-258-16,0 41 129 0,-2-19 0 15,2-22 0-15,-3 33-129 16,3-11 129-16,0-22-129 15,0 38 0-15,0-38 0 16,0 33 129-16,0-33-129 16,0 41 0-16,0-41 0 15,0 36 129-15,0-9-129 16,0-1 0-16,0 4 0 15,0-3 129-15,0 1-129 16,0-1 0-16,0 3 129 16,0 0-129-16,0-7 0 15,0 0 0-15,0 0 129 16,0 3-129-16,0 2 0 0,0-1 129 15,0-3-129-15,0 5 0 16,0-4 0-16,2-1 0 16,-1-2 0-16,1 1 0 15,2 1 0-15,-4-3 129 16,4 0-258-16,-4-21 129 15,4 40 0-15,-4-18 0 16,2-3 0-16,0 4 0 16,-2-1 129-16,0-2-129 15,0 3 0-15,0-2 0 16,0-1 0-16,0 1 0 15,0 2 0-15,-4-2 0 16,4 1 0-16,-2 1 0 0,2-23 0 16,0 36 0-16,0-36 0 15,0 37 0-15,0-18 0 16,0-19 0-16,0 32 0 15,0-32 0-15,0 36 0 16,0-36 0-16,0 38 0 16,0-38 0-16,-8 33 129 15,8-33-258-15,-7 35 129 16,7-35 0-16,0 36 0 15,0-36 0-15,-4 34 0 16,4-34 0-16,0 36 0 16,0-36 0-16,0 30 0 15,0-30 0-15,0 34 0 0,0-34 0 16,0 35 0-16,0-35 0 15,0 38 0-15,0-38 0 16,0 35 0-16,0-35 0 16,0 34 0-16,0-34 0 15,0 35 129-15,0-14-258 16,0 1 258-16,0 3-258 15,0-3 129-15,0 5 0 16,0-1 0-16,0 2 0 16,0-28 0-16,0 39 0 15,0-17 0-15,0-22 0 16,0 36 0-16,0-36 0 15,0 37 0-15,0-37 0 16,0 38 0-16,0-17 0 16,0-21 0-16,-2 42 0 15,2-19 0-15,0-1 0 16,0-2 0-16,0 5 0 0,0-1 0 15,0-5 0-15,0 0 0 16,0 3 0-16,0-1 0 16,0 2 0-16,0-2 0 15,0 5 129-15,0-2-129 16,0 5 0-16,0-3 0 15,0 3 0-15,0-3 0 16,0 2 0-16,0-4 0 16,0 1 0-16,0-6 0 15,0 3 0-15,0-22 0 16,0 39 129-16,0-39-129 15,0 40 0-15,0-17 0 16,2 0 0-16,-2 0 0 0,4 0 0 16,-4-2 129-16,0 0-129 15,0 1 0-15,0 1 0 16,0-2 0-16,0-21 0 15,0 41 0-15,0-20 0 16,0 1 0-16,0-2 0 16,0 1 0-16,0-21 0 15,0 37 0-15,0-37-129 16,0 33 258-16,0-33-129 15,0 32 0-15,0-32 0 16,0 32 0-16,0-32 0 16,0 36 0-16,0-36 0 0,0 32 0 15,0-32 0-15,0 39 0 16,0-17 0-1,0-1 0-15,0 2 0 16,0-2 0-16,0 2 0 0,0 0 0 16,-4 3 129-16,4-26-129 15,0 37-129-15,0-18 129 16,0 3 129-16,0 1-129 15,0-23 0-15,0 41-129 16,0-20 258-16,0 2-129 16,0-2 0-16,0 2 0 15,0 0 0-15,0-1 0 16,0 3 129-16,0 1-129 15,-2-3 0-15,0 3 0 16,2-3 0-16,-4 1 0 16,4 4 0-16,0-4 0 15,0-1 0-15,0-1 0 0,0-22 0 16,0 36 0-16,0-12 0 15,0-1 0-15,2 0 129 16,-2 0-129-16,0 0 0 16,0 6 0-16,0 3 0 15,0-7 0-15,2-1 0 16,-2 3 0-16,0-2 0 15,0 4 0-15,0-6 0 16,0 4 0-16,0-2 129 16,0 1-129-16,0-1 0 15,0 0 0-15,0-2-129 16,0-3 258-16,0 3-258 15,0-2 129-15,0 0-129 0,0 2 129 16,0 3 0-16,0-3 0 16,0 0 0-16,0 1 0 15,0-1 129-15,0 3-258 16,0-3 258-16,0-2-129 15,0 0 0-15,0-2 0 16,0 4 0-16,0-23 0 16,0 40 0-16,0-40 0 15,0 39 129-15,0-39-129 16,0 37 0-16,0-37 0 15,0 36 0-15,0-36 0 16,0 37 0-16,0-16 0 16,0-21 0-16,0 40 0 0,0-19 129 15,0-1-129-15,0 1 0 16,0 1 0-16,0-22 0 15,-2 37 0 1,0-16 0-16,2 0 0 0,0 1 0 16,0-3 0-16,0 4 0 15,0-1 0-15,0 1 0 16,0-4 258-16,0 3-258 15,0-22 0-15,0 33 0 16,0-33 0-16,0 28 0 16,0-28 0-16,0 18 0 15,0-18 0-15,0 0 129 16,-12 23-129-16,12-23 0 15,-2 27 0-15,2-27 0 0,0 27 0 16,0-27 0-16,0 33 0 16,0-33 0-1,0 32 0-15,0-32 129 0,0 27-258 16,0-27 258-16,0 0-129 15,0 23 0-15,0-23 0 16,0 0 0-16,0 0 0 16,-8 22 0-16,8-22 0 15,0 0 0-15,0 0 0 16,-12 20 129-16,12-20-129 15,0 0 0-15,0 0 0 0,-11 19 0 16,11-19 0-16,0 0 0 16,0 0 0-1,-10 22 0-15,10-22 0 16,0 0-129-16,0 0 129 15,0 0 0-15,0 0 0 0,-14 26 0 16,14-26 0-16,0 0 0 16,-4 20 0-16,4-20 0 15,0 0 0-15,-8 21 0 16,8-21 0-16,0 0 0 15,0 0 0-15,-4 21-129 16,4-21 0-16,0 0-387 16,0 0 0-16,0 0-387 15,0 20-1935-15,0-20-1806 16,0 0-387-16,0 0-258 15,-15-20 388-15</inkml:trace>
  </inkml:traceGroup>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971.75732" units="1/in"/>
          <inkml:channelProperty channel="Y" name="resolution" value="5295.24854" units="1/in"/>
          <inkml:channelProperty channel="F" name="resolution" value="0" units="1/dev"/>
          <inkml:channelProperty channel="T" name="resolution" value="1" units="1/dev"/>
        </inkml:channelProperties>
      </inkml:inkSource>
      <inkml:timestamp xml:id="ts0" timeString="2015-05-27T15:29:37.646"/>
    </inkml:context>
    <inkml:brush xml:id="br0">
      <inkml:brushProperty name="width" value="0.46667" units="cm"/>
      <inkml:brushProperty name="height" value="0.46667" units="cm"/>
      <inkml:brushProperty name="color" value="#00CCFF"/>
      <inkml:brushProperty name="fitToCurve" value="1"/>
    </inkml:brush>
  </inkml:definitions>
  <inkml:traceGroup>
    <inkml:annotationXML>
      <emma:emma xmlns:emma="http://www.w3.org/2003/04/emma" version="1.0">
        <emma:interpretation id="{8838C7D3-39CC-40AE-8EFB-6BB2041F7B62}" emma:medium="tactile" emma:mode="ink">
          <msink:context xmlns:msink="http://schemas.microsoft.com/ink/2010/main" type="inkDrawing" rotatedBoundingBox="10681,7264 15071,14930 10104,17774 5714,10108" shapeName="Other">
            <msink:destinationLink direction="with" ref="{7ED05D93-3F45-4DAB-A524-E31D45B69BA9}"/>
          </msink:context>
        </emma:interpretation>
      </emma:emma>
    </inkml:annotationXML>
    <inkml:trace contextRef="#ctx0" brushRef="#br0">-21 1045 2193 0,'0'0'2709'15,"2"21"-1806"-15,-2-21-258 16,0 0 258-16,0 0-258 16,31 0 0-16,-31 0 129 15,53-28 129-15,-14 0 129 16,18 6 0-16,10-19-129 15,19 9-129-15,2-19 0 16,24 14 0-16,4-18 129 0,17 3-129 16,-5-11-387-16,21 8 0 15,-4-9-258-15,10 4 258 16,-1-4-387-16,7-4 258 15,-8 4-387-15,-8 3 0 16,-4 11 129-16,-9-1 0 16,-16 10 129-16,-14 8-129 15,-24 8 0-15,-13 9 0 16,-18 11 0-16,-12 5 0 15,-35 0 0-15,2 38 129 16,-18-1-129-16,-29 7 0 16,-14 12 0-16,-17 9 0 15,-20 12 129-15,-22 10-258 0,-13 10 258 16,-10 9-129-16,-10 7 0 15,-4 4 0-15,-8 11 0 16,4-4 0 0,6-3-129-16,8-4 258 0,8-2-258 15,9-13 129-15,15-6 0 16,9-12 129-16,21-11-129 15,11-10 129-15,19-14-129 16,8-13 129-16,15-11-129 16,13-4 129-16,17-21-129 15,0 0 129-15,19-11-129 16,17-10 0-16,11-13-129 15,13-2 129-15,17-10 129 0,19-7-258 16,12-6 258 0,15-3-258-16,15-7 258 15,9-8-129-15,19-3 0 16,15-5 129-16,7-5-129 0,10-3 129 15,4-3 0-15,6 9-129 16,4 0 129-16,-3 9 129 16,-3 1-129-16,-10 4 0 15,-5 6-129-15,-15 4 0 16,-9 12-129-16,-14-1 258 15,-20 8-258-15,-19 7-129 16,-22 2 129-16,-17 16 0 16,-23 6 129-16,-16 13 0 15,-36 0 0-15,0 31 0 16,-34 10 129-16,-28 15-129 15,-23 19 129-15,-26 15-129 16,-29 21 0-16,-22 17 0 0,-27 17 0 16,-18 16 0-16,-21 15 0 15,-7 3 0-15,-18 13-129 16,-2 8 129-16,2 3 0 15,6-8 0-15,6-7 0 16,15-6 0-16,10-18 0 16,13-2 0-16,24-19 0 15,22-17 129-15,20-21-129 16,27-21 129-16,26-20-129 15,23-18 0-15,34-19 129 16,27-27-129-16,27 0-129 16,34-35 129-16,27-17-129 15,20-12 129-15,27-15-129 0,22-15 129 16,22-15-129-16,21-12 129 15,11-8 129-15,17-3-129 16,13-7 129 0,10 1-129-16,12-6 129 0,5 5-129 15,-5 5 129-15,2 14-129 16,-14 7 0-16,-6 11 129 15,-18 8-129-15,-11 14 0 16,-26 16 129-16,-19 10-129 16,-22 17 129-16,-29 12-129 15,-20 12 0-15,-26 13 0 16,-25 6 0-16,-19 20 0 0,-30 12 0 15,-24 11 0-15,-31 20 0 16,-25 9 129 0,-22 15-129-16,-20 7 0 15,-23 18 0-15,-22 15 0 16,-17 16 0-16,-16 11 0 0,-18 5-129 15,-7 5 129-15,-8 13 0 16,-7 6 0-16,-3-3 0 16,-2 0 129-16,8-3-129 15,7 2 129-15,13-5 0 16,5-6-129-16,12-11 258 15,12-3-258-15,19-15 258 16,24-14-258-16,21-26 387 16,22-14-387-16,28-26 129 15,23-11-129-15,29-16 0 16,22-38 0-16,0 0-129 15,47 1 129-15,12-17 0 0,20-24 0 16,13-20-129-16,24-5 258 16,19-15-258-16,22-11-129 15,23-16 258-15,16-4-129 16,18-14 129-16,11 2-129 15,15-5 258-15,13-1-129 16,7-1 0-16,3-4 0 16,-4 4 0-16,2 10 0 15,-4 4 0-15,0 15 0 16,-14 6 0-16,-14 10 129 15,-21 9-129-15,-18 13 0 16,-21 14 258-16,-20 10-258 16,-30 8 0-16,-22 10 0 0,-31 13 0 15,-21 8 0-15,-21 6 0 16,-24 21 0-1,-24 15 0-15,-23 8 129 0,-27 19-258 16,-22 15 258-16,-30 12-129 16,-21 18 0-16,-20 14 0 15,-15 18 129-15,-18 14-129 16,-10 15 0-16,-11 4 0 15,-17 5 0-15,9 8 0 16,-2 1 0-16,-1 0 129 16,9 1-129-16,5-3 129 15,8-3 0-15,12-10-129 16,26-12 129-16,11-10 0 0,18-22-129 15,23-9 129-15,20-27-129 16,24-20 0 0,23-17 129-16,21-23-129 15,24-17 0-15,8-21 0 0,38 0 129 16,18-35-258-16,23-12 258 15,23-16-258-15,19-17 129 16,23-15 0-16,20-15 0 16,17-12 0-16,25-11 0 15,15-3 0-15,13-7 0 16,15 0 0-16,7-2 0 15,7 4 0-15,6 13 0 16,1 7-129-16,-13 9 258 16,-10 9-258-16,-7 6 258 15,-21 10-129-15,-7 15 0 16,-28 16 129-16,-21 9-258 15,-28 15 258-15,-17 9-258 0,-30 16 129 16,-25 7 0-16,-30 22 0 16,-31 14 0-16,-21 16 0 15,-36 12 0-15,-26 16 0 16,-22 13 0-16,-27 17 0 15,-15 12 129-15,-18 17-129 16,-25 10 0-16,-6 14 0 16,-8 10 0-16,-6 7 129 15,-6 0-129-15,4 8 0 16,1-1 0-16,1 1 0 15,14-12 129-15,11-6-129 16,13-2 0-16,9-11 129 16,18-14 0-16,17-19-258 0,22-13 258 15,22-22-129-15,23-18 0 16,20-23 0-16,23-18 129 15,16-30-129-15,22 2 0 16,27-19 0-16,21-21 0 16,25-21 0-16,18-13 0 15,23-18 0-15,13-9-129 16,25-13 129-16,12-5 0 15,14-11 0-15,20-1 0 16,6 5 0-16,1 0 0 16,8 5 0-16,3 1 0 15,-7 8 0-15,-2-1 0 0,-1 14 0 16,-20 6-129-16,-14 9 258 15,-18 13-129-15,-25 17 0 16,-21 11 0 0,-32 18 0-16,-24 19-129 0,-36 7 129 15,-29 29 0-15,-20 15 0 16,-40 22 0-16,-26 10 0 15,-25 19-129-15,-23 18 258 16,-16 13-129-16,-14 12 0 16,-16 12 0-16,-7 7 129 15,-5 9-129-15,-3 3 0 16,6-1 129-16,5-6-129 15,10-3 129-15,12-19-129 0,24-10 129 16,19-25-129 0,26-19 0-16,27-22 129 15,29-20-129-15,28-28 0 16,34-19-129-16,29-7 129 0,27-26 0 15,29-16-129-15,19-15 129 16,22-7 0-16,15-7 0 16,15-8-129-16,4 3 129 15,12-4 0-15,-2-1 0 16,-10 10 0-16,-7 9-129 16,-11 7 258-16,-15 7-258 15,-18 12 129-15,-25 11 0 16,-24 9-258-16,-26 13-129 15,-13 10-387-15,-35 0-1677 16,-20 0-2193-16,0 37-387 16,-10-5-258-16</inkml:trace>
  </inkml:traceGroup>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971.75732" units="1/in"/>
          <inkml:channelProperty channel="Y" name="resolution" value="5295.24854" units="1/in"/>
          <inkml:channelProperty channel="F" name="resolution" value="0" units="1/dev"/>
          <inkml:channelProperty channel="T" name="resolution" value="1" units="1/dev"/>
        </inkml:channelProperties>
      </inkml:inkSource>
      <inkml:timestamp xml:id="ts0" timeString="2015-05-27T15:29:51.495"/>
    </inkml:context>
    <inkml:brush xml:id="br0">
      <inkml:brushProperty name="width" value="0.04667" units="cm"/>
      <inkml:brushProperty name="height" value="0.04667" units="cm"/>
      <inkml:brushProperty name="color" value="#00CCFF"/>
      <inkml:brushProperty name="fitToCurve" value="1"/>
    </inkml:brush>
  </inkml:definitions>
  <inkml:traceGroup>
    <inkml:annotationXML>
      <emma:emma xmlns:emma="http://www.w3.org/2003/04/emma" version="1.0">
        <emma:interpretation id="{630C8259-4FC3-453F-819C-0624ECBBB897}" emma:medium="tactile" emma:mode="ink">
          <msink:context xmlns:msink="http://schemas.microsoft.com/ink/2010/main" type="inkDrawing" rotatedBoundingBox="21628,7750 21671,17219 21417,17220 21374,7752" semanticType="callout" shapeName="Other">
            <msink:sourceLink direction="with" ref="{8ABDC5A1-01DB-4571-9437-49DB7833ED27}"/>
          </msink:context>
        </emma:interpretation>
      </emma:emma>
    </inkml:annotationXML>
    <inkml:trace contextRef="#ctx0" brushRef="#br0">47 26 903 0,'0'0'1290'16,"0"0"-516"-16,0 0-387 16,0 0-129-16,0 0 129 0,-10-19-258 15,10 19 129-15,0 0 258 16,0 0-129-16,0 0 129 15,0 0 387-15,0 0-129 16,0 0 0-16,0 0 129 16,0 0-129-16,0 0 129 15,0 0 0-15,0 0-258 16,-24-9 258-16,24 9 129 15,0 0-129-15,0 0-129 16,0 0 0-16,0 0-129 16,0 0 0-16,0 0 0 15,0 0-387-15,0 0 129 16,0 0-258-16,0 0 0 0,-19 0 0 15,19 0 0-15,0 0-129 16,0 0 129-16,0 13 0 16,0-13-129-1,0 0 129-15,2 31 0 0,-2-31 0 16,4 29 0-16,-4-29 0 15,5 33 0-15,-5-33-129 16,6 40 129-16,-6-40 0 16,8 35-129-16,-6-15 129 15,2 1-129-15,4 0 0 16,-2 1 0-16,2 4 0 15,-4-3 0-15,5 7 0 0,-5-2 129 16,4-2-129-16,-4 0 0 16,-2-1 0-1,0 2 0-15,4-8 0 16,-6 4 0-16,2 0 0 15,-2 0 0-15,0 0 0 0,2-5 0 16,-2-18 0-16,0 40 0 16,0-40 129-16,0 35-129 15,0-35 0-15,0 35 0 16,0-35 0-16,0 37 0 15,0-37 0-15,0 36 0 16,0-16 0-16,0-20 0 16,0 40 0-16,0-19 129 0,0 0-129 15,0 1 0-15,0-1 0 16,0 2 0-1,0 0 0-15,0 3 258 16,2 1-129-16,4-2-258 0,-4 1 258 16,2 3-129-16,-4 1 0 15,5-2 0-15,-5-1 0 16,0 2-129-16,0 2 129 15,0-4 0-15,0 5 0 16,0 5 0-16,0-4 0 16,0 3 0-16,0-1 0 15,-5 4 0-15,5-7 0 16,0 8 0-16,0-7 0 15,1-5 0-15,3 8 0 16,0-4 0-16,-2-4 0 16,8 4 0-16,-6 2 0 15,-2-4 0-15,2 7 0 0,0-4 0 16,-2 1 0-16,0 3 0 15,2-5 0-15,-4 0 129 16,2 1-129-16,0-1 0 16,-2-3 0-16,2 0 0 15,-2-4 0-15,2-1 0 16,-1 7 0-16,3-3 0 15,-2 6 0-15,0-2 129 16,0 2-129-16,0 1 129 16,2-3-129-16,-2 4 129 15,0-2-129-15,-2 0-129 16,2-4 258-16,0-1-387 15,0 2 387-15,2-6-258 0,-4 2 129 16,2-3-129-16,-2-4 129 16,2 1 0-1,0 1 0-15,-2-22 0 16,2 41 0-16,-2-18 0 0,4 0 0 15,-4 4 0-15,0-3 0 16,0 5 0-16,2-3 0 16,-2 6 0-16,0-1 0 15,0-2 129-15,0 0-258 16,0 0 258-16,0 4-258 15,0-2 129-15,0 2 0 16,0 0 0-16,0-1 0 16,0-2 0-16,0 0 0 0,0-2 0 15,0-1 0-15,0 2 0 16,0-4 0-1,0-1 0-15,0 3 0 16,0-2 0-16,0-2 0 0,0 7 0 16,0-5 0-16,0 2 129 15,0 4-258-15,0-2 129 16,0-2 0-16,0 4 0 15,0-2 0-15,0-2 0 16,0 13 0-16,0-5 0 16,0-1 129-16,0 1-129 15,0 3 129-15,0-5-129 16,0 3 129-16,0-1-129 15,0-6 0-15,0-5 0 16,0 3 0-16,0 2 0 16,0-6 0-16,0 3 0 15,2 3 0-15,-2-4 0 0,2 5 0 16,-1 1 0-16,-1 2 0 15,2-1 0-15,-2 3 0 16,6 2 0-16,-4-2 0 16,0-3 0-16,0 2 0 15,-2-7 0-15,2 2 0 16,2-2 0-16,-2 1 0 15,-2-1 0-15,0 1 0 16,0-1 0-16,0 4 0 16,0-1 0-16,0 1 0 15,0 0 0-15,0 1 0 16,0-2 0-16,2 2 0 0,-2-5 0 15,2 1 0-15,0 1 0 16,-2-4 0-16,4 3 0 16,-4-6 0-16,0 1 0 15,2-2 0-15,-2 0 0 16,0 1 0-16,0-3 0 15,0 3 129-15,0-22-258 16,0 47 258-16,0-16-258 16,0-5 258-16,0 3-129 15,0 1 129-15,0-4-258 16,0 5 129-16,0-7 0 15,0-2 0-15,0-22 0 16,-2 39 0-16,2-16 0 0,0-2 0 16,0-1 129-16,0 3-129 15,0 0 0-15,0 0 0 16,0 3 0-1,-4-2 0-15,4 1 129 0,0 0-129 16,-2 0 0-16,2-2 0 16,0 1 0-16,0 4 0 15,0-4 0-15,0 3 0 16,0 1 129-16,0 3-129 15,0-4 0-15,0 5 0 16,0-4 0-16,0 0 0 16,0 1 0-16,0-3 0 15,0 3 0-15,0-6 0 0,-2 3 0 16,2 6 0-1,-2 0 0-15,0-3 0 16,-2 3 129-16,2 0-258 16,2 2 258-16,-2-5-129 0,2-1 0 15,0-4 0-15,0-2 0 16,0 1 0-16,0-1 0 15,0 1 129-15,0 0-129 16,0 0-129-16,0 0 0 16,0 1 129-16,0-1 0 15,0-2 0-15,0 2-129 16,0 0 129-16,0 0-129 15,0 0 129-15,0 0 0 16,0 6 0-16,0-1 0 16,0-1 129-16,0 1-129 15,0 3 0-15,0-2 129 16,0 2-129-16,0 1 0 0,0-5 0 15,0-3 129-15,0 3-258 16,0 1 258-16,0-3-129 16,0 1 0-1,0-4 0-15,0 5 0 0,0-2 0 16,0 0 0-16,0-2 0 15,0 0 0-15,2 4 129 16,-2-3-129-16,0 4 0 16,0-4 0-16,0-1 0 15,0 2 0-15,0-25 0 16,0 43 0-16,0-21 0 15,0 0 129-15,0-1-129 16,0 3 0-16,0-1 0 0,0 2 0 16,0 5 0-1,0-5 0-15,0-4 0 0,0 2 0 16,0 0 0-1,0-23 0-15,0 39 0 0,0-17 0 16,0-22 0-16,0 38 129 16,0-18-129-16,0 1 0 15,0 3 0-15,0-1 0 16,0 2 0-16,0-2 129 15,0-3-129-15,0 2-258 16,0 1 258-16,0 0-129 16,0 1 129-16,0-2-129 15,0-4 129-15,0 6-129 0,0-2 129 16,0 1 129-1,0-2-129-15,0 0 0 16,0 1 0-16,0-1 0 16,0 1 0-16,0-22 0 0,2 32 0 15,-2-32 0-15,0 27 0 16,0-27 0-16,0 28 0 15,0-28 129-15,0 27-129 16,0-27 0-16,0 34 0 16,0-34 0-16,0 35 0 15,0-35 0-15,0 33 0 16,0-33 0-16,0 39 0 15,0-39 0-15,0 38 0 16,0-17 0-16,0 0 0 16,0 1 0-16,0-22 0 15,0 36 129-15,0-36-129 0,0 31 0 16,0-31 0-16,-2 24 0 15,2-24 0-15,0 28 0 16,0-28 0-16,-4 24 0 16,4-24 0-16,-2 31 0 15,2-31 0-15,-6 28 0 16,6-28 0-16,-2 27 0 15,2-27 0-15,-1 23 0 16,1-23 0-16,0 0 0 16,-2 23 0-16,2-23 0 15,0 0 0-15,-2 24 0 16,2-24 0-16,0 0 0 15,-2 26 129-15,2-26-129 0,-6 21 0 16,6-21 0-16,-2 21 0 16,2-21 0-16,-4 23 0 15,4-23 0-15,0 0 0 16,-6 28 0-16,6-28 0 15,0 0 0-15,-4 29 0 16,4-29 0-16,0 0 0 16,-2 26 0-16,2-26 0 15,0 0 0-15,-6 23 0 16,6-23 0-16,0 0 0 15,-2 26 0-15,2-26 0 16,0 0 0-16,0 27 0 16,0-27 0-16,0 0 0 0,-2 24 0 15,2-24 0 1,0 0 0-16,0 0 0 15,0 0 0-15,0 0 0 16,-8 23 0-16,8-23 0 0,0 0 0 16,0 26 0-16,0-26 0 15,0 0 0-15,0 25 0 16,0-25 0-16,0 0 0 15,0 0 0-15,0 0 0 16,0 0 0-16,0 21 0 16,0-21 0-16,0 0 0 15,0 0 0-15,0 0 0 16,0 0 0-16,0 0 0 15,0 0 0-15,0 0-129 16,0-12 129-16,0 12 0 16,0-22 0-16,0 22 0 15,0-28 0-15,0 28 0 0,0-25 0 16,0 25 0-16,0-30 0 15,0 30 0-15,0-33 0 16,0 33 0-16,0-35 0 16,0 35 0-16,0-38 0 15,4 17-129-15,-4-2 129 16,2 2 0-16,-2-1 0 15,0 22 0-15,0-35 0 16,0 35-129-16,0-30 129 16,0 30 0-16,0-40 0 15,0 21 0-15,2-3 0 16,-2-7 0-16,2 4 0 15,-2-5 0-15,0 3 0 0,2-5-129 16,-2 12 129-16,0-3 0 16,0 1 0-16,0 4 0 15,0 18-129-15,0-37 129 16,0 18 0-16,0 19 0 15,0-36 0-15,0 17 0 16,0 19 0-16,0-36 0 16,0 36 0-16,0-36-129 15,0 36 129-15,0-37 0 16,0 37 0-16,4-41 0 15,-4 41 0-15,0-40-129 16,2 20 129-16,-2-2 0 0,2 0 0 16,-2 1 0-16,0 1 0 15,0-1 0-15,0-2 0 16,0 0-129-1,0 1 129-15,0 22 0 16,0-36 0-16,2 15 0 0,-2 21 0 16,2-32 129-16,-2 32-129 15,0-32 129-15,0 32-258 16,6-37 258-16,-6 37-129 15,2-35 0-15,-2 35-129 16,0-38 129-16,0 38 0 16,0-40-129-16,0 40 258 15,0-41-258-15,0 21 129 0,0-3 0 16,0-3 0-1,0 3 0-15,0 0 0 16,0-4-129-16,0 4 129 16,0-1 0-16,0-2 0 0,0 2 0 15,0-3 0-15,0 27 0 16,0-33 0-16,0 11 0 15,0 22 0-15,0-33 0 16,0 33 0-16,0-40 0 16,0 40-129-16,2-41 129 15,0 17 0-15,-2-4 0 16,0 4 0-16,2-1 0 15,-2 2 0-15,0 2 0 16,0-3 0-16,0 1-129 16,0 2 129-16,0-1 0 15,0-1 0-15,0 23 0 16,0-33 0-16,0 11 0 0,0 22 0 15,4-30 0-15,-4 30 0 16,2-34 0-16,-2 34 0 16,2-33 0-16,-2 33 0 15,2-45-129-15,-2 24 129 16,1-4 0-16,-1-3 129 15,0-1-258-15,2 4 129 16,-2-4 0-16,0 3 0 16,0 2 129-16,0-5-129 15,0 9 0-15,0-1 0 16,0-1 129-16,0 22-129 15,4-36 258-15,-4 36-387 16,0-34 129-16,0 34 0 0,0-32 0 16,0 32 0-1,0-35 0-15,0 14 129 16,0 0-258-16,2-2 129 15,-2 1 0-15,0 1 0 0,2 0 0 16,-2-2 0-16,2 1 0 16,-2 3 0-16,2 0 129 15,-2 19-129-15,0-40 0 16,0 40-129-16,2-35 129 15,-2 35 0-15,0-39 0 16,0 39 0-16,0-37 0 16,4 15 0-16,-4 22 0 15,2-38 0-15,-2 38 0 0,2-41 0 16,0 22 0-1,0-3 0-15,2 4 0 16,-2-4 0-16,2 1 0 16,-2 0 0-16,-2 21 0 0,2-38 0 15,-2 38 0-15,4-32 0 16,-4 32 0-16,2-32 0 15,-2 32 0-15,2-32 0 16,-2 32 0-16,1-36 0 16,-1 36 0-16,2-38 0 15,-2 38 0-15,0-35 0 16,0 35 0-16,0-28 0 15,0 28 0-15,0-30 0 16,0 30 0-16,0-34 0 16,0 13 0-16,0 0 0 15,0-2 0-15,0 1 0 16,0 3 0-16,0 19 0 0,0-40 0 15,0 40 0-15,0-34 0 16,0 34 0-16,0-44 0 16,0 20 0-16,0-4 129 15,4 2-129-15,-4-3 0 16,2 2 0-16,-2 4 0 15,0-1-129-15,0 24 258 16,0-36-258-16,0 17 129 16,0 19-129-16,0-38 129 15,0 38 0-15,0-39 129 16,0 39-129-16,0-32 0 15,0 32 0-15,0-32 129 0,0 32-129 16,0-36 0-16,0 36 129 16,0-37-258-16,0 17 129 15,0-1 0-15,0-2 0 16,0 3 0-1,0-3 0-15,0 2 0 0,0-2 0 16,0 2 0-16,0-1 0 16,0 22 0-16,0-41 129 15,0 22-258-15,0 19 258 16,0-39-258-16,0 39 129 15,0-39 0-15,0 17 129 16,0 22-258-16,0-37 129 16,0 18 0-16,0-3 0 0,0 3 0 15,0-4 129-15,-2 0-129 16,2 1 0-1,-6-1 0-15,6-1 0 16,-1 3 0-16,1 2 0 0,-2-5 0 16,2 4 0-16,0 20 0 15,-2-39 0-15,2 39 0 16,0-40 0-16,0 19 0 15,0 21 0-15,0-39 0 16,0 15 0-16,0 6 0 16,0-5 0-16,0 1 0 15,0 2 0-15,0-7 129 16,0 8-129-16,0-4 0 15,0 1-129-15,0 1 258 16,0 1-258-16,0-8 129 16,0 0 0-16,0 3-129 15,0-2 0-15,0-1 129 0,0 2 0 16,0-1 0-16,0 2 0 15,0 5 0-15,0-1 0 16,0 21 0-16,0-38 129 16,0 38-129-16,0-37-129 15,0 37 129-15,0-33 0 16,0 33 0-16,0-32 0 15,0 32 0-15,0-31 0 16,0 31 0-16,2-32 129 16,-2 11-129-16,0 21 0 15,0-40 0-15,0 21 0 16,2-3 0-16,-2 22 0 15,1-38 0-15,-1 16 0 0,0 3 0 16,2-3 0-16,-2 3 0 16,0-3 0-1,0-1 0-15,0 0 0 0,0-1 0 16,0 1 0-16,0 23 0 15,0-40 0-15,0 40 129 16,0-38-129-16,0 38 0 16,0-36 0-16,0 16 0 15,0-2 0-15,0-4 0 16,0 1 0-16,0 0 0 15,0-4 0-15,0 5 0 16,0-1 0-16,0 4 0 16,0-5 129-16,0 3-129 0,0 5-129 15,0-10 258-15,0 5-129 16,0-4 0-1,0-1-129-15,0 3 387 16,0 0-258-16,0 1 258 0,0-5-258 16,0 6 129-16,0 2-258 15,0 1 387-15,0 20-387 16,0-35 258-16,0 13-258 15,0 1 129-15,0-2 0 16,0 0 0-16,0-1 0 16,0 1-129-16,0-2 258 15,0-1-258-15,0 6 129 16,0 1-129-16,0 19 258 15,0-40-129-15,0 22 0 16,-2-2 0-16,2-6 0 16,-1 3 0-16,1 0 0 15,-2-1 0-15,0-2 0 0,2 2 129 16,0 1-129-16,0-5 0 15,0 4 0-15,0 1 0 16,0-3 0-16,0 2 0 16,0 1 0-16,0-2 0 15,0 2 0-15,0-6 0 16,0 5 0-16,-4-3 0 15,4 0 0-15,0 27 0 16,-2-41 0-16,2 18 0 16,0 0 0-16,0 1 0 15,0 2 0-15,-2-3 0 16,2 1 0-16,0-6 0 0,0 3 129 15,0-1-129-15,0-1 0 16,0 4 129-16,0-1-129 16,0 2 0-16,0 1 0 15,0-4 0-15,0 3 0 16,0-1 0-16,0 0 0 15,-2 0 0-15,0-5 0 16,2 5 129-16,-2 1-258 16,-2-6 258-16,2 4-129 15,-2-2 0-15,2-2 0 16,2 5 0-16,-4-4 0 15,2 3 0-15,0-3 129 16,0 8-258-16,0-4 129 0,0 1 0 16,2 22 0-16,-4-42 0 15,2 22 0-15,1-1 0 16,1 21 0-1,-4-36 0-15,4 36 0 0,-2-37 0 16,-2 15 0-16,4-1 0 16,0 23 0-16,0-41 0 15,0 18 129-15,0 0-258 16,0 0 129-16,-2 2 129 15,2-2-129-15,0 3 0 16,0-3 0-16,-2 2 0 16,2 21 0-16,-2-40 0 15,2 40 0-15,0-39 0 0,0 39 0 16,0-35 0-1,0 35 0-15,0-36 0 16,0 36 0-16,0-37 0 16,0 37 0-16,0-28 0 0,0 28 129 15,0-29-258-15,0 29 129 16,0-21 129-16,0 21-129 15,0 0 0-15,0-23 0 16,0 23 0-16,0 0 0 16,-2-28 0-16,2 28 0 15,-4-26-129-15,4 26 129 16,-2-27 0-16,2 27 0 15,-2-23 0-15,2 23 129 16,0 0-129-16,0-28 0 16,0 28 0-16,0 0 0 15,0 0 0-15,-4-19 0 16,4 19 0-16,0 0 0 0,0 0 0 15,0 0 0-15,0 0 0 16,0 0-129-16,0 0 0 16,0 0-129-16,0 0-516 15,0 0-3225-15,0 0-258 16,0 0-516-16,0 0 0 15</inkml:trace>
  </inkml:traceGroup>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971.75732" units="1/in"/>
          <inkml:channelProperty channel="Y" name="resolution" value="5295.24854" units="1/in"/>
          <inkml:channelProperty channel="F" name="resolution" value="0" units="1/dev"/>
          <inkml:channelProperty channel="T" name="resolution" value="1" units="1/dev"/>
        </inkml:channelProperties>
      </inkml:inkSource>
    </inkml:context>
    <inkml:brush xml:id="br0">
      <inkml:brushProperty name="width" value="0.13333" units="cm"/>
      <inkml:brushProperty name="height" value="0.13333" units="cm"/>
      <inkml:brushProperty name="color" value="#00CCFF"/>
      <inkml:brushProperty name="fitToCurve" value="1"/>
    </inkml:brush>
  </inkml:definitions>
  <inkml:traceGroup>
    <inkml:annotationXML>
      <emma:emma xmlns:emma="http://www.w3.org/2003/04/emma" version="1.0">
        <emma:interpretation id="{D9F490FB-062B-4A15-85A9-EFD06A62F386}" emma:medium="tactile" emma:mode="ink">
          <msink:context xmlns:msink="http://schemas.microsoft.com/ink/2010/main" type="inkDrawing" rotatedBoundingBox="21560,7688 21624,9398 21553,9400 21489,7691" semanticType="callout" shapeName="Other">
            <msink:sourceLink direction="with" ref="{8ABDC5A1-01DB-4571-9437-49DB7833ED27}"/>
          </msink:context>
        </emma:interpretation>
      </emma:emma>
    </inkml:annotationXML>
    <inkml:trace contextRef="#ctx0" brushRef="#br0">-16 20 1032 0,'8'-25'2838'0,"-8"25"-387"15,0 0-516-15,0 0-258 16,0 0-387-16,0 0-129 15,0 0 0-15,26 0 0 16,-26 0-129-16,12 18 0 16,-12-18-258-16,11 30 129 15,-11-30-387-15,8 39-129 16,-8-15 0-16,4 3-129 15,-4-7-129-15,4 5 129 16,-4 0-129-16,0-2 0 0,0-1 0 16,0 1 0-16,0-23 0 15,0 42 0 1,0-20 0-16,0-22-129 15,6 42 129-15,-4-19-129 0,-2 0 129 16,2 2-129-16,0 0 0 16,2 2 0-16,-4-4 0 15,2 2 0-15,-2-25 129 16,0 40-129-16,0-17 0 15,2 0 258-15,-2-23-258 16,0 40 0-16,0-21 129 16,2 9-129-16,-2-9 129 15,1 8-129-15,-1-27 0 16,2 36 129-16,-2-13-129 15,4-3 0-15,-4-20 129 16,2 40-129-16,-2-21 0 16,0 3 129-16,0-22 0 0,0 41-129 15,0-41 0-15,0 37 129 16,0-14-129-16,0 1 129 15,0 2 0-15,0-3-258 16,0 4 258-16,0 1-258 16,0-5 258-16,0 4-129 15,0-3 0-15,0-1-129 16,2 0 129-16,-2 1 0 15,2-2 0-15,-2 1 129 16,2 0-258-16,-2-4 129 16,0 4 0-16,0-1 0 15,0-3 0-15,0 3 129 16,0-1-129-16,0-21 0 0,0 35-129 15,0-13 129-15,0 1 0 16,0-23 0-16,0 39 0 16,0-39 0-16,0 39 0 15,0-15 0-15,0-24 0 16,0 27 129-16</inkml:trace>
  </inkml:traceGroup>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196.78027" units="1/in"/>
          <inkml:channelProperty channel="Y" name="resolution" value="5041.07666" units="1/in"/>
          <inkml:channelProperty channel="F" name="resolution" value="0" units="1/dev"/>
          <inkml:channelProperty channel="T" name="resolution" value="1" units="1/dev"/>
        </inkml:channelProperties>
      </inkml:inkSource>
      <inkml:timestamp xml:id="ts0" timeString="2015-05-27T15:29:54.757"/>
    </inkml:context>
    <inkml:brush xml:id="br0">
      <inkml:brushProperty name="width" value="0.13333" units="cm"/>
      <inkml:brushProperty name="height" value="0.13333" units="cm"/>
      <inkml:brushProperty name="color" value="#00CCFF"/>
      <inkml:brushProperty name="fitToCurve" value="1"/>
    </inkml:brush>
  </inkml:definitions>
  <inkml:traceGroup>
    <inkml:annotationXML>
      <emma:emma xmlns:emma="http://www.w3.org/2003/04/emma" version="1.0">
        <emma:interpretation id="{3041DB8A-1F94-4A5D-9928-1DEC1979203B}" emma:medium="tactile" emma:mode="ink">
          <msink:context xmlns:msink="http://schemas.microsoft.com/ink/2010/main" type="inkDrawing" rotatedBoundingBox="35146,12303 35161,12303 35161,12318 35146,12318" shapeName="Other"/>
        </emma:interpretation>
      </emma:emma>
    </inkml:annotationXML>
    <inkml:trace contextRef="#ctx0" brushRef="#br0">13640 4607 0 0,'0'0'0'0,"0"0"0"0,0 0 0 0,0 0 0 0,0 0 0 0,0 0 0 0,0 0 0 0,0 0 0 0,0 0 0 0,0 0 0 0</inkml:trace>
  </inkml:traceGroup>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971.75732" units="1/in"/>
          <inkml:channelProperty channel="Y" name="resolution" value="5295.24854" units="1/in"/>
          <inkml:channelProperty channel="F" name="resolution" value="0" units="1/dev"/>
          <inkml:channelProperty channel="T" name="resolution" value="1" units="1/dev"/>
        </inkml:channelProperties>
      </inkml:inkSource>
      <inkml:timestamp xml:id="ts0" timeString="2015-05-27T15:30:01.130"/>
    </inkml:context>
    <inkml:brush xml:id="br0">
      <inkml:brushProperty name="width" value="0.13333" units="cm"/>
      <inkml:brushProperty name="height" value="0.13333" units="cm"/>
      <inkml:brushProperty name="color" value="#00CCFF"/>
      <inkml:brushProperty name="fitToCurve" value="1"/>
    </inkml:brush>
  </inkml:definitions>
  <inkml:traceGroup>
    <inkml:annotationXML>
      <emma:emma xmlns:emma="http://www.w3.org/2003/04/emma" version="1.0">
        <emma:interpretation id="{8ABDC5A1-01DB-4571-9437-49DB7833ED27}" emma:medium="tactile" emma:mode="ink">
          <msink:context xmlns:msink="http://schemas.microsoft.com/ink/2010/main" type="inkDrawing" rotatedBoundingBox="21690,7877 21702,17069 21552,17070 21541,7878" semanticType="callout" shapeName="Other">
            <msink:destinationLink direction="with" ref="{D9F490FB-062B-4A15-85A9-EFD06A62F386}"/>
            <msink:destinationLink direction="with" ref="{630C8259-4FC3-453F-819C-0624ECBBB897}"/>
          </msink:context>
        </emma:interpretation>
      </emma:emma>
    </inkml:annotationXML>
    <inkml:trace contextRef="#ctx0" brushRef="#br0">90 15 1935 0,'0'0'1677'0,"0"-20"-129"15,0 20 0-15,0 0-258 16,0 0-258-16,0 0-129 0,0 0-129 15,0 0-258-15,-8 21 129 16,8 2-129-16,-3 3 129 16,1 7-129-16,-6 4 129 15,8 0-129-15,-6 6 0 16,6 3 0-16,-6-5-129 15,6 6 129-15,-2-3-129 16,2 5 0-16,0-8 0 16,0 11 0-16,0-12 129 15,0 6-258-15,0-5 129 16,0 5-129-16,0-5 0 15,0 3 129-15,-4 2-258 16,2 0 0-16,-2-1 129 0,2 4-258 16,-2-4 258-16,0 5-258 15,0-4 0 1,2 4 0-16,1 2 0 15,1-6 0-15,0 4 0 0,0-4 0 16,0 0 129-16,0-5-129 16,0 0 129-16,0-4-129 15,0-5 129-15,0 6-129 16,0-3 129-16,0 3 0 15,0 2 129-15,0 1-129 16,0 0 0-16,0 2 0 16,0-8-129-16,0 4 0 15,0-3 129-15,0-3-129 16,0 5 0-16,1-4 0 15,-1 7 0-15,2 2 129 16,2-1-129-16,-2 3 129 16,0-3-129-16,0 3 0 0,0-3 129 15,4-3-258-15,-4-7 129 16,0-5-129-16,0 3 129 15,0 0-129-15,2-1 258 16,-4-1-129-16,0 4 0 16,0-1 0-16,2 1 129 15,-2 3-129-15,0 0 0 16,2 1 0-16,0-4 0 15,0-2 0-15,0 2 0 16,2-2 129-16,-2-1-129 16,0-3 0-16,-1-3 0 15,1 5 0-15,-2-2 0 16,0 6 129-16,0-5-129 0,0 7-129 15,0-7 129-15,4 10 0 16,-4-10 0-16,2 8 0 16,-2-10 0-16,2 2 129 15,0-1-129-15,0 0 129 16,0 3-258-16,2-3 258 15,-4 6-258-15,2-1 258 16,-2 7-129-16,0-5 0 16,0-1 0-16,0 0 0 15,2 0 0-15,-2-1 0 16,0 2 129-16,0 6-258 15,0-1 258-15,0-3-129 0,0 8 129 16,0-7-129-16,0 7 0 16,0 0 0-16,2-8 129 15,-2-2 0 1,6 1-129-16,-6-4 0 15,2-2 0-15,-2-1 0 0,2-1 0 16,-2 0 0-16,0-1-129 16,0-1 258-16,0 2-129 15,0-2 0-15,0 4 0 16,0-1 0-16,0 5 0 15,0-6 0-15,0 3 0 16,0-3 0-16,0 3 0 16,0-2 0-16,0 0 0 0,0 1 0 15,0 3 0 1,0-2 129-16,0 8-129 15,0-5 0-15,0 0 0 16,0 0 0-16,0 1 0 0,0-1 0 16,0 4 0-16,0-4 129 15,0 0-129-15,-2 0 0 16,2 0 0-16,0 0 0 15,0 3 0-15,0-1-129 16,0 3 258-16,0 2-129 16,0-1 0-16,0 1 0 15,0-4 129-15,2 7-129 16,-2-7 0-16,2 2 129 15,-2-5-258-15,0 0 258 16,2 0-129-16,-2-2 0 16,0 1-129-16,2-1 258 15,-2 0-129-15,4-3 0 0,-4 1 0 16,3-1 129-16,-3 1-129 15,2 3 0-15,0-2 0 16,-2 6 0-16,4-3 0 16,-2 0 0-16,-2-3 0 15,0 9 0-15,2-6 0 16,-2 3 0-16,0-3 0 15,0 4 0-15,0 2 0 16,0-5 129-16,0 7-258 16,0-7 258-16,0 4-129 15,0-5 0-15,-2 3 0 16,0-3 0-16,2-1 0 15,0 1 0-15,0-2-129 0,-4-2 258 16,4 1-129-16,-2 0-258 16,2-6 258-16,0 0-129 15,-2-4 129 1,1 3 0-16,-1 1 0 0,-2-4-129 15,2 10 129-15,0-3 0 16,-2 5 0-16,2-2 0 16,-2 0 0-16,2 3 129 15,2-1-129-15,-2-4 0 16,0-4 0-16,2 0 0 15,-2 1 0-15,2 2 0 16,0-3 0-16,0-4 0 16,-4 0 0-16,4 3 0 0,0-1 0 15,0 0 129 1,0-1-129-16,-2 1 0 0,2 2 0 15,-2 0 0 1,0 3 0-16,-2-3 0 0,-2 1 0 16,3 4 0-16,-3-5 0 15,4 3 0-15,-2-2 0 16,0-6 129-16,0 5-129 15,2 5 0-15,0-4 0 16,2-1 0-16,0 4 0 16,0-4 0-16,0-1 0 15,0 6 0-15,0-5 0 16,0 0 0-16,0-3 0 0,0 3 129 15,0 0-258 1,0 0 258-16,0 6-258 16,0-6 258-16,0 4-258 15,0-4 129-15,0 0 0 0,0-3 0 16,0-20 0-16,-2 33 0 15,2-33 0-15,-2 34-129 16,2-13 129-16,0-21-258 16,-4 40 258-16,4-16-129 15,0 1 129-15,0-2-129 16,0 2 129-16,0-2 0 15,0 4 0-15,0-4 129 16,0-4-129-16,0-19 0 16,4 38 0-16,-4-38 129 15,0 35-129-15,0-12 0 16,0-23 0-16,2 45 0 0,-2-20 0 15,4 1 129-15,-4 2-129 16,2-1-129-16,2 1 129 16,-2-2 0-1,-2-3 0-15,2 4 0 16,-2-6 0-16,0 5 0 0,0-3 129 15,0 5-129-15,0-2 0 16,0-3 0-16,0 2 0 16,0 2 0-16,0-4 0 15,0-2 0-15,0 3 0 16,0-24 0-16,-4 33 0 15,4-33 0-15,-10 34 0 16,10-34 0-16,-10 26 0 0,10-26 0 16,-10 31 0-1,10-31 0-15,-9 33 0 16,9-33 0-16,-10 38 0 15,10-38 0-15,-8 35 0 0,8-35 0 16,-6 36 0-16,6-36 0 16,-2 33 0-16,2-33 0 15,0 28-129-15,0-28 0 16,0 22-258-16,0-22-387 15,0 0-2064-15,0 0-1677 16,0 0-387-16,2-28-387 16,-2-6 259-16</inkml:trace>
  </inkml:traceGroup>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971.75732" units="1/in"/>
          <inkml:channelProperty channel="Y" name="resolution" value="5295.24854" units="1/in"/>
          <inkml:channelProperty channel="F" name="resolution" value="0" units="1/dev"/>
          <inkml:channelProperty channel="T" name="resolution" value="1" units="1/dev"/>
        </inkml:channelProperties>
      </inkml:inkSource>
      <inkml:timestamp xml:id="ts0" timeString="2015-05-27T15:30:05.859"/>
    </inkml:context>
    <inkml:brush xml:id="br0">
      <inkml:brushProperty name="width" value="0.46667" units="cm"/>
      <inkml:brushProperty name="height" value="0.46667" units="cm"/>
      <inkml:brushProperty name="color" value="#00CCFF"/>
      <inkml:brushProperty name="fitToCurve" value="1"/>
    </inkml:brush>
  </inkml:definitions>
  <inkml:traceGroup>
    <inkml:annotationXML>
      <emma:emma xmlns:emma="http://www.w3.org/2003/04/emma" version="1.0">
        <emma:interpretation id="{A62209E0-F096-4ABB-AD77-62217B0496F3}" emma:medium="tactile" emma:mode="ink">
          <msink:context xmlns:msink="http://schemas.microsoft.com/ink/2010/main" type="inkDrawing" rotatedBoundingBox="26159,8112 27946,16333 23406,17320 21620,9098" shapeName="Other"/>
        </emma:interpretation>
      </emma:emma>
    </inkml:annotationXML>
    <inkml:trace contextRef="#ctx0" brushRef="#br0">22 555 774 0,'-18'23'3096'0,"18"-23"0"16,-25 15-1677-16,25-15-645 15,0 0-387-15,0 0 0 0,0 0-129 16,0 0 387-16,0 0-129 16,14-6 258-16,11 5 129 15,-3-11 129-15,19 8 129 16,-4-15-258-16,22 6 0 15,0-11-129-15,25 9 129 16,-2-11-516-16,18-2 258 16,10-8-387-16,12 1 129 15,7-4-258-15,10 0 0 16,-1-4 0-16,-3 6-129 15,0-4 0-15,-5 8 0 16,-5 1 129-16,-7 1 0 16,-14 4 0-16,-6 7 0 15,-16 3 0-15,-5 7-129 16,-17 5 129-16,-9 5-129 0,-21 0 0 15,-30 0 0 1,21 38 0-16,-25-11 0 0,-23 10 0 16,-10 4 0-16,-16 13 129 15,-14 10-258-15,-11 5 258 16,-12 13-258-16,-14 10 129 15,-20 10 0-15,-7 11 0 16,-12 10-129-16,-6 4 129 16,3 4 0-16,-3-1-129 15,4 3 258-15,4-7-129 16,18-4 0-16,9-9 0 0,18-12 0 15,11-8 0 1,15-10 0-16,13-10 129 16,22-16-129-16,15-13 0 15,16-10 129-15,4-34 129 0,32 26-129 16,13-26 0-16,19-17-129 15,17-15 129-15,17-9-129 16,12-12 129-16,19-10 0 16,20-12 0-16,16 1 0 15,7-12-129-15,13 4 129 16,1-5-129-16,6 0 129 15,2 1 0-15,4 1-129 16,-10 7 129-16,-3 5-129 16,-13 4 129-16,-7 10-129 15,-12 7 129-15,-10 3-129 16,-17 12 0-16,-17 5 0 15,-14 9 129-15,-15 5-129 0,-13 8 0 16,-14 5 0-16,-14 1 0 16,-14 4 0-16,-25 0 0 15,12 28 0-15,-16 3 0 16,-21 2 0-16,-15 13 0 15,-12 8 0-15,-13 7-129 16,-12 12 129-16,-11 9 0 16,-16 15 0-16,-13 0 0 15,-17 12-129-15,-11 8 129 16,-8 9-129-16,-10 13 0 15,-7 6 129-15,-7 12-129 16,-3-2 129-16,1 2-129 0,5-2 129 16,-1 4 0-16,15-2 0 15,7-15 129 1,11-8-129-16,17-9 0 0,15-9 0 15,20-13 0-15,13-10 129 16,23-19-258-16,10-16 258 16,23-11-129-16,17-16 0 15,4-31 0-15,25 19 129 16,15-19-129-16,18-19 0 15,23-13 129-15,13-9-129 16,18-13 129-16,15-1-129 16,14-5 129-16,10-5-129 15,16-2 0-15,6 5 0 0,7-6 0 16,6 0 129-1,3 7-129-15,-1 2 0 16,-4 7 0-16,-3 4 129 16,-7 4 0-16,-13 1-129 0,-10 16 129 15,-20 4-129-15,-19 8 0 16,-14 2 0-16,-21 7 0 15,-17 6 0-15,-20 0 0 16,-15 14 0-16,-25-14 0 16,4 46 129-16,-14-14-258 15,-23 9 129-15,-10 13 0 16,-16 3 0-16,-8 6 129 15,-9 2-129-15,-13 13 0 16,-7 9 0-16,-13 10 0 16,-13-1 258-16,-7 9-516 15,-11 6 258-15,-1 5 0 16,-8 5 0-16,-4-1 258 0,-2 7-516 15,2 3 516-15,6-5-258 16,-4-2 129-16,-2 6-129 16,-2 3 129-16,2 4-129 15,6 3-129-15,0-11 129 16,6 2 0-16,10-11 0 15,15-8 0-15,16-10 0 16,24-25 0-16,17-15 0 16,20-14 0-16,17-16-129 15,22-31 129-15,0 0 0 16,43 3-258-16,6-14 258 15,18-21 0-15,17-14 258 16,20-10-258-16,24-13 129 0,21-13 0 16,11-2-129-16,23-11 0 15,15-2 0-15,10 1 129 16,13-2-129-1,9 3 129-15,-3 8-129 0,-5 9 0 16,-1 4 0-16,-7 1 129 16,-6 5-129-16,-14 9-129 15,-8 6 258-15,-19 7-258 16,-12 11 258-16,-18 3-258 15,-19 12 129-15,-22 14-129 16,-20 6 129-16,-17 6 129 16,-28 22-129-16,-23 6 129 15,-10 11-129-15,-33 4 129 0,-20 12-129 16,-19 10 129-1,-17 7-258-15,-14 11 129 16,-15 10 0-16,-13 12-129 16,-12 5 258-16,-8 12-258 0,-12 8 129 15,-8 6 0-15,-9 4-129 16,-2 4 129-16,-7-4 0 15,3 1 0-15,2 5-129 16,0 3 129-16,7-4 0 16,7-2 0-16,9-3-129 15,14-8 129-15,8-9 0 16,13-10 0-16,14-12-129 15,18-21 129-15,24-14 0 16,17-19 0-16,25-14 0 16,17-16 0-16,13-23 0 15,35 0 129-15,20-15-129 0,21-20 0 16,19-11 0-16,18-9 0 15,15-9 129-15,15-3-129 16,12-11 129-16,15-2-129 16,9-11 129-16,13-3-129 15,10 1 129-15,10 0 0 16,7-4-129-16,3 1 129 15,7 5-129-15,5 1 129 16,-5 12-129-16,-13 6 0 16,-10-1 0-16,-12 4 0 15,-18 10 0-15,-17 12 129 16,-24 6-129-16,-25 5 0 15,-21 13 0-15,-21 10 0 0,-21 13 0 16,-23 4-129-16,-14 19 129 16,-10 13 0-16,-26 12 0 15,-21 10 129-15,-12 17-129 16,-21 10 0-16,-10 11 0 15,-16 19 0-15,-16 9 0 16,-13 11 0-16,-8 1-129 16,1 14 0-16,-3-7 129 15,0-3 0-15,10-5 0 16,11-13 0-16,19-11 0 15,16-10 0-15,21-23 0 16,19-14 0-16,21-17 0 16,22-14 0-16,6-33-258 0,57 20-258 15,-4-40-903-15,45-8-2709 16,2-17-516-1,30-5-258-15,5-11-516 16</inkml:trace>
  </inkml:traceGroup>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971.75732" units="1/in"/>
          <inkml:channelProperty channel="Y" name="resolution" value="5295.24854" units="1/in"/>
          <inkml:channelProperty channel="F" name="resolution" value="0" units="1/dev"/>
          <inkml:channelProperty channel="T" name="resolution" value="1" units="1/dev"/>
        </inkml:channelProperties>
      </inkml:inkSource>
      <inkml:timestamp xml:id="ts0" timeString="2015-05-27T15:30:32.415"/>
    </inkml:context>
    <inkml:brush xml:id="br0">
      <inkml:brushProperty name="width" value="0.13333" units="cm"/>
      <inkml:brushProperty name="height" value="0.13333" units="cm"/>
      <inkml:brushProperty name="fitToCurve" value="1"/>
    </inkml:brush>
  </inkml:definitions>
  <inkml:traceGroup>
    <inkml:annotationXML>
      <emma:emma xmlns:emma="http://www.w3.org/2003/04/emma" version="1.0">
        <emma:interpretation id="{4DA3E342-9365-4432-BB3D-A6B9BC22BFF1}" emma:medium="tactile" emma:mode="ink">
          <msink:context xmlns:msink="http://schemas.microsoft.com/ink/2010/main" type="writingRegion" rotatedBoundingBox="7188,15942 13556,15623 13653,17565 7285,17884"/>
        </emma:interpretation>
      </emma:emma>
    </inkml:annotationXML>
    <inkml:traceGroup>
      <inkml:annotationXML>
        <emma:emma xmlns:emma="http://www.w3.org/2003/04/emma" version="1.0">
          <emma:interpretation id="{F43D1677-FAF7-4955-821F-80C013C168E3}" emma:medium="tactile" emma:mode="ink">
            <msink:context xmlns:msink="http://schemas.microsoft.com/ink/2010/main" type="paragraph" rotatedBoundingBox="7188,15942 13556,15623 13653,17565 7285,17884" alignmentLevel="1"/>
          </emma:interpretation>
        </emma:emma>
      </inkml:annotationXML>
      <inkml:traceGroup>
        <inkml:annotationXML>
          <emma:emma xmlns:emma="http://www.w3.org/2003/04/emma" version="1.0">
            <emma:interpretation id="{5740D6C2-1BCC-4F3F-AF9E-ADE1DA3FC0AD}" emma:medium="tactile" emma:mode="ink">
              <msink:context xmlns:msink="http://schemas.microsoft.com/ink/2010/main" type="line" rotatedBoundingBox="7188,15942 13556,15623 13653,17565 7285,17884"/>
            </emma:interpretation>
          </emma:emma>
        </inkml:annotationXML>
        <inkml:traceGroup>
          <inkml:annotationXML>
            <emma:emma xmlns:emma="http://www.w3.org/2003/04/emma" version="1.0">
              <emma:interpretation id="{EF90C8C3-05A9-4873-A0F3-F99EA47C757D}" emma:medium="tactile" emma:mode="ink">
                <msink:context xmlns:msink="http://schemas.microsoft.com/ink/2010/main" type="inkWord" rotatedBoundingBox="7188,15941 11768,15835 11812,17738 7232,17845">
                  <msink:destinationLink direction="with" ref="{7ED05D93-3F45-4DAB-A524-E31D45B69BA9}"/>
                </msink:context>
              </emma:interpretation>
              <emma:one-of disjunction-type="recognition" id="oneOf0">
                <emma:interpretation id="interp0" emma:lang="en-US" emma:confidence="1">
                  <emma:literal>Type</emma:literal>
                </emma:interpretation>
                <emma:interpretation id="interp1" emma:lang="en-US" emma:confidence="0">
                  <emma:literal>type</emma:literal>
                </emma:interpretation>
                <emma:interpretation id="interp2" emma:lang="en-US" emma:confidence="0">
                  <emma:literal>Typed</emma:literal>
                </emma:interpretation>
                <emma:interpretation id="interp3" emma:lang="en-US" emma:confidence="0">
                  <emma:literal>Types</emma:literal>
                </emma:interpretation>
                <emma:interpretation id="interp4" emma:lang="en-US" emma:confidence="0">
                  <emma:literal>Tybee</emma:literal>
                </emma:interpretation>
              </emma:one-of>
            </emma:emma>
          </inkml:annotationXML>
          <inkml:trace contextRef="#ctx0" brushRef="#br0">18 19 903 0,'0'0'3741'15,"0"0"0"-15,0 0-774 16,0 0-1032-16,0 0-129 15,-23-4-774-15,23 4 129 0,0 0-258 16,0 0-129 0,0 0-129-16,0 0-258 15,0 0 0-15,0 0 0 16,0 0-129-16,0 0-129 0,0 0 129 15,0 0-129-15,0 0 0 16,0 0 129-16,15 5-129 16,-15-5 0-16,22 4 129 15,-22-4-129-15,27 3 0 16,-27-3 0-16,34 0 0 15,-34 0-129-15,37 0 129 16,-37 0 0-16,33 1-129 16,-33-1 0-16,34 5 129 15,-34-5-129-15,23 0 0 16,-23 0 0-16,22 0 0 15,-22 0 129-15,23 0-129 16,-23 0 0-16,22 0 0 0,-22 0 0 16,23 0 129-16,-23 0-129 15,22 0 0-15,-22 0 0 16,21 0 0-16,-21 0 0 15,0 0 0-15,28 0 129 16,-28 0-258-16,22 1 129 16,-22-1 129-16,21 0-129 15,-21 0 0-15,22 0 0 16,-22 0 0-16,25 0 0 15,-25 0 0-15,28-6 0 16,-28 6 0-16,25-1 0 16,-25 1 0-16,26-3 0 0,-26 3 0 15,21-5 0-15,-21 5 0 16,0 0 0-16,24-6 0 15,-24 6 0 1,0 0 0-16,27 0 0 0,-27 0 0 16,22 0 0-16,-22 0 0 15,0 0 129-15,29 2-258 16,-29-2 258-16,0 0-129 15,28 5 0-15,-28-5-129 16,0 0 129-16,31 4 0 16,-31-4 0-16,0 0 0 15,27 0 0-15,-27 0 0 16,0 0 0-16,26 0 129 0,-26 0-129 15,0 0 0 1,21 0 0-16,-21 0 0 16,0 0-258-16,24-4-129 15,-24 4-2064-15,0 0-1677 0,10-19-645 16,-10 19-129-16,0 0-387 15</inkml:trace>
          <inkml:trace contextRef="#ctx0" brushRef="#br0" timeOffset="-7218.7218">444 75 2322 0,'0'0'4386'0,"0"0"-129"0,0 0-774 16,-14-32-903-16,14 32-645 15,0 0-903-15,0 0-129 16,0 0-129-16,0 0-129 15,0 13-258-15,0-13-129 16,0 32 0-16,2-13-129 16,-2-19 129-16,6 45-258 15,-6-22 258-15,4 1-258 16,-4 2 129-16,2-2-129 15,0 3 0-15,-2-2 129 16,4 0-129-16,-2-1 129 16,1-1-129-16,1 4 0 15,0-4 0-15,0 5 0 0,-2-5 129 16,0 3-129-16,0-7 0 15,-2 9 258-15,4-5-258 16,-4-2 0 0,2 2 0-16,-2-23 129 0,0 37-129 15,0-37 0-15,4 33 0 16,-4-33 0-16,6 28 0 15,-6-28 0-15,4 19 0 16,-4-19 0-16,0 0 0 16,4 22 0-16,-4-22 0 15,0 0 0-15,0 0 0 16,0 0-129-16,0 23-387 15,0-23-774-15,0 0-3096 0,0-13-258 16,0 13-258 0,2-27-516-16</inkml:trace>
          <inkml:trace contextRef="#ctx0" brushRef="#br0" timeOffset="1629.1629">1191 157 1419 0,'0'0'4515'16,"0"0"0"-16,0 0-258 0,0 0-1935 16,0 0-645-16,0 0-774 15,0 0-387-15,0 0-129 16,0 13-129-16,0-13 0 15,0 33 0-15,0-11 0 16,0-1 129-16,8 9-129 16,-8-5 0-16,4 6-129 15,-2-7 0-15,3 2 0 16,-3 2 0-16,2-4 0 0,2-1 0 15,0 0 0 1,0 1 0-16,0-1-129 0,0 2 0 16,2 2 129-16,1-9-129 15,3 5 129-15,0 0-129 16,2 0 129-16,-1-5-129 15,-13-18 0-15,36 37 0 16,-36-37 0-16,39 28 0 16,-39-28 0-16,39 19 0 15,-19-11 0-15,1-3 0 16,3-3 0-16,-24-2-129 15,37 0 129-15,-17-6-129 16,1-3 129-16,1 0-129 16,-22 9 0-16,35-32 129 15,-17 11 0-15,1 4-129 16,-1-6 129-16,-2 1-129 15,-3-2 129-15,1 6-129 0,0-5 129 16,-2-1 0-16,-1 1-129 16,-1-2 129-16,-2 2 0 15,2 0 0-15,-2 2 0 16,-2-3 0-16,-1 1 0 15,-3 2 0-15,2-1 0 16,-4 22 0-16,4-33 0 16,-4 33 0-16,0-31 0 0,0 31 0 15,0-26 129 1,0 26-129-16,0-21 0 15,0 21 0-15,0 0 129 16,0-22-129-16,0 22 0 0,0 0 129 16,0 0-258-16,0 0 258 15,0 0 0-15,0 0-129 16,0 0 0-16,0 0 0 15,0 0 0-15,0 0 0 16,0 0 129-16,0 22-129 16,0-22 0-16,6 42 0 15,-2-15 129-15,4 1-129 16,-2 4 129-16,2 0-129 15,-2 5 0-15,1 0 129 16,-1 1-129-16,0 2 0 16,-2 4 129-16,2 3-129 15,-2 0 129-15,0-1 0 0,-2 1 0 16,2 1-129-16,-2-6 258 15,0 9-258-15,0-4 129 16,-2-1-129-16,0-3 0 16,0 1 0-16,0-1 129 15,0-5-129-15,0-2 0 16,-4-4 129-16,-2 5-129 15,-2-5 129-15,0 1-129 16,-2-1 129-16,4 4 0 16,-5-4 0-16,1 6 0 15,-2-11 0-15,6 4 0 16,-6 1-129-16,5-2 129 15,1-5 0-15,-2 4-129 0,0-5 0 16,0-1 0-16,-2 0 0 16,2 0 0-16,8-23 0 15,-23 32 0 1,23-32 0-16,-33 35 0 0,33-35 0 15,-38 26 0-15,38-26 0 16,-37 18 0-16,37-18 129 16,-33 11-129-16,33-11 0 15,-38 0 129-15,17 0-129 16,21 0 0-16,-39-5 0 15,19-4 0-15,-1 3 0 16,-1-1 129-16,2-3-129 16,-3 0 0-16,1-6 0 0,3 4-129 15,-3-3 258 1,-1 3-258-16,3-4 129 15,-4 1 0-15,1-3-129 16,-1 0 129-16,24 18-258 0,-43-31-129 16,43 31-2193-16,-31-9-1935 15,31 9-645-15,-34-28 129 16,34 28-645-16</inkml:trace>
          <inkml:trace contextRef="#ctx0" brushRef="#br0" timeOffset="3433.3433">2305 184 1935 0,'0'0'5031'0,"0"0"-129"16,0 0-258-1,-6-23-2193-15,6 23-645 16,0 0-645-16,0 0-516 15,0 14-258-15,0-14-129 0,2 30 0 16,4-7-129-16,-1 2 258 16,3 7-258-16,-2 0 0 15,4 6 0-15,-4-2 129 16,4 5 0-16,-6 4-129 15,3-3 129-15,-3 0-258 16,0 8 258-16,2-4-258 16,0 3 129-16,2-8 0 15,2 7 0-15,-2-3-129 16,1 2 129-16,3-2-129 15,0 2 0-15,-2-2 0 16,-3-3 129-16,3 3-129 16,0 1 0-16,-4-5 129 0,2 1-129 15,-4 0 0-15,4-2 0 16,-6 0 0-16,1-2 0 15,-3-6 0-15,2-2 0 16,-2-9 0-16,0-21 0 16,4 33 0-16,-4-33 0 15,0 0 0-15,0 0 0 16,0 0 0-16,0 0 129 15,0-29-258-15,0 6 129 16,0-8 0-16,0-2 0 16,-6-8 0-16,3-5-129 15,1-8 129-15,-4-2-129 16,4 0 129-16,-4-3-129 0,2 5 129 15,0-7 0-15,4 2-129 16,-2-1 129 0,0 1-129-16,0 2 0 0,2 0 129 15,-4 1 0-15,2 2 0 16,0 8-129-16,-2 1 129 15,-2 10 0-15,-1 0 0 16,-3 2 0-16,4 5 0 16,-2 3-129-16,-2 1 129 15,10 24 0-15,-15-37 0 16,15 37 0-16,-12-26 0 15,12 26 0-15,0 0 0 16,-16-21 0-16,16 21 0 0,0 0 0 16,0 0 0-16,0 0 0 15,0 0 0 1,0 0 0-16,0 0 0 15,0 0 0-15,0 0 0 0,0 0 129 16,0 0-258-16,0 0 258 16,6-27-258-16,-6 27 258 15,26-19-258-15,-26 19 129 16,33-24 0-16,-14 13 0 15,-19 11 0-15,42-24 0 16,-42 24 0-16,37-22 0 16,-14 12 0-16,-1-3 0 15,4 4 0-15,-1 4 0 16,2 1 0-16,3 3-129 15,1 1 129-15,-1 0 129 16,-1 0-129-16,2 9 0 16,-3-5-129-16,1 10 258 0,3-4-258 15,-1 4 129-15,-3 2 129 16,-3-1-129-16,1 0 0 15,-5 3-129-15,-1 2 258 16,-20-20-129-16,29 39 129 16,-29-39-129-16,20 37 0 15,-20-37 0-15,15 37 0 16,-7-15 129-16,-8 1-258 15,4 1 258-15,-4-6-129 16,0 10 0-16,-12-6 0 16,3 1 0-16,-1 2 0 15,-4-1 0-15,-2-1 0 0,16-23 0 16,-35 34 0-16,35-34 129 15,-35 27-129-15,35-27 0 16,-41 15 0-16,15-7 129 16,5-5-129-16,-3-1 0 15,-1-2 0-15,3 3 0 16,-2-2 0-16,-1-1 0 15,1 0 0-15,3 0 0 16,-1 0 0-16,1 0 0 16,21 0 129-16,-38-6-258 15,38 6 129-15,-31-9 0 16,31 9 0-16,-31-14 0 15,31 14 0-15,-30-17 0 0,30 17-129 16,-27-19 129-16,27 19-129 16,-28-23-258-16,28 23-903 15,-31-9-3225 1,31 9-387-16,-18-22-129 0,18 22-516 15</inkml:trace>
          <inkml:trace contextRef="#ctx0" brushRef="#br0" timeOffset="4907.4907">3511 491 3096 0,'0'0'3741'0,"0"0"-645"15,-20-7-516-15,20 7-387 16,0 0-258-16,0 0-645 0,0 0-258 16,0 0-258-16,0 0-387 15,0 0 0-15,0 0-258 16,0 0 0-16,0 0 129 15,21 16 0-15,-21-16-129 16,38 0 129-16,-15 0 0 16,3 0-129-16,-3-9 0 15,5-4-129-15,-3 3 129 16,3-6-129-16,1 6 129 15,-3-4-129-15,3-1 129 16,-3-7-129-16,-5 3 0 16,1-3 0-16,-1 4 129 0,1-8-129 15,-7-4-129-15,3 0 129 16,-6 1 0-16,0 2 0 15,-4 3 0-15,1 1 0 16,-3 1-129-16,-6 22 258 16,2-29-129-16,-2 29 0 15,0-18 0-15,0 18 0 16,0 0 0-16,-2-22 0 15,2 22 0-15,0 0 0 16,-15-19 0-16,15 19 0 16,0 0 0-16,-28-14 0 15,28 14 0-15,-22 0 0 16,22 0 0-16,-31 0 0 0,31 0-129 15,-27 17 258-15,27-17-258 16,-30 24 258-16,30-24-258 16,-21 37 129-1,9-14 129-15,6 1-129 0,0 7 129 16,6 2-129-16,0 7 129 15,8 2-258-15,8 3 387 16,5-3-258-16,5 3 129 16,3-6 0-16,1 1 0 15,3-5 0-15,-4-7 0 16,11-4 129-16,-5-7-129 15,2-6 0-15,4-8 0 16,4-3 0-16,0-3 129 0,3-11-258 16,-3-8 129-1,2 1-129-15,-8-2 129 16,-2 3-129-16,-5 1 0 15,-3 0 0-15,-9 2 0 0,-20 17 129 16,33-19-258-16,-33 19 0 16,25-13-774-16,-25 13-3354 15,0 0-516-15,16-19-129 16,-16 19-774-16</inkml:trace>
        </inkml:traceGroup>
        <inkml:traceGroup>
          <inkml:annotationXML>
            <emma:emma xmlns:emma="http://www.w3.org/2003/04/emma" version="1.0">
              <emma:interpretation id="{00448C1D-F402-425A-9567-8634B53BCE26}" emma:medium="tactile" emma:mode="ink">
                <msink:context xmlns:msink="http://schemas.microsoft.com/ink/2010/main" type="inkWord" rotatedBoundingBox="12372,15798 13565,15745 13613,16822 12419,16875">
                  <msink:destinationLink direction="with" ref="{7ED05D93-3F45-4DAB-A524-E31D45B69BA9}"/>
                </msink:context>
              </emma:interpretation>
              <emma:one-of disjunction-type="recognition" id="oneOf1">
                <emma:interpretation id="interp5" emma:lang="en-US" emma:confidence="1">
                  <emma:literal>*</emma:literal>
                </emma:interpretation>
                <emma:interpretation id="interp6" emma:lang="en-US" emma:confidence="0">
                  <emma:literal>A</emma:literal>
                </emma:interpretation>
                <emma:interpretation id="interp7" emma:lang="en-US" emma:confidence="0">
                  <emma:literal>4</emma:literal>
                </emma:interpretation>
                <emma:interpretation id="interp8" emma:lang="en-US" emma:confidence="0">
                  <emma:literal>H</emma:literal>
                </emma:interpretation>
                <emma:interpretation id="interp9" emma:lang="en-US" emma:confidence="0">
                  <emma:literal>N</emma:literal>
                </emma:interpretation>
              </emma:one-of>
            </emma:emma>
          </inkml:annotationXML>
          <inkml:trace contextRef="#ctx0" brushRef="#br0" timeOffset="5528.5528">5732-141 1806 0,'0'0'4902'0,"0"0"129"16,-19-11-645-16,19 11-1677 15,0 0-1032-15,0 0-774 16,-22 8-129-16,22-8-516 16,-14 39 0-16,3-8-129 15,-3 6 0-15,-2 10-129 16,-5 0 129-16,3 10 0 15,-6 0 0-15,3 9 0 0,-5 0 0 16,-1-1 0-16,-3-4 0 16,3 5 129-1,-2-9-258-15,3 2 129 16,5-10-129-16,-3-1 129 15,2-12-129-15,11-4 0 0,3-8 0 16,8-24-129-16,-12 31-258 16,12-31-1548-16,-12-13-2709 15,12-6-258-15,0 19-129 16,4-50-387-16</inkml:trace>
          <inkml:trace contextRef="#ctx0" brushRef="#br0" timeOffset="6100.61">5781-72 2451 0,'0'0'4902'0,"0"0"-387"15,0 0 129-15,-4-20-2193 16,4 20-774-16,0 10-774 16,12 12-258-16,-12-22-129 15,20 48 0-15,-9-21 0 16,11 17-129-16,-6 0 129 15,7 14-129-15,-5-3-129 16,7 7 0-16,-1-4 0 16,-1 6-129-16,1-3 0 15,3 1 0-15,-1-6 0 16,1-1 0-16,-1-8-129 15,-1 3 0-15,-1-10 0 0,-4-3 129 16,1-7-258-16,-7-7 129 16,0 0-129-1,-14-23 0-15,15 20-258 16,-15-20-516-16,0 0-3483 0,0 0-387 15,0 0-516-15,0 0-258 16</inkml:trace>
          <inkml:trace contextRef="#ctx0" brushRef="#br0" timeOffset="6952.6952">5201 367 2322 0,'0'0'3354'0,"0"0"-129"16,12 12-645-1,-12-12 0-15,39 0-645 16,-20-2-129-16,30 2-387 0,-11-7-258 15,17 7-387-15,-6-9 129 16,13 7-387-16,-3-7 0 16,10 6-129-16,-12-4-129 15,5 7 0-15,1-2 0 16,0 2 129-16,-2 0-258 15,-2 0 0-15,-3 0 0 16,-1 0 129-16,-8 0-258 0,-3 0 129 16,-9 0-129-1,-4 0 129-15,-1 0-129 16,-11 0 129-16,-19 0-129 15,36-3 0-15,-36 3-129 0,0 0 129 16,25-8 0-16,-25 8-129 16,0 0-258-16,0 0-387 15,0 0-1548-15,0 0-2322 16,0 0-516-16,0 0 0 15,0 0-387-15</inkml:trace>
        </inkml:traceGroup>
      </inkml:traceGroup>
    </inkml:traceGroup>
  </inkml:traceGroup>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971.75732" units="1/in"/>
          <inkml:channelProperty channel="Y" name="resolution" value="5295.24854" units="1/in"/>
          <inkml:channelProperty channel="F" name="resolution" value="0" units="1/dev"/>
          <inkml:channelProperty channel="T" name="resolution" value="1" units="1/dev"/>
        </inkml:channelProperties>
      </inkml:inkSource>
    </inkml:context>
    <inkml:brush xml:id="br0">
      <inkml:brushProperty name="width" value="0.13333" units="cm"/>
      <inkml:brushProperty name="height" value="0.13333" units="cm"/>
      <inkml:brushProperty name="fitToCurve" value="1"/>
    </inkml:brush>
    <inkml:context xml:id="ctx1">
      <inkml:inkSource xml:id="inkSrc3">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196.78027" units="1/in"/>
          <inkml:channelProperty channel="Y" name="resolution" value="5041.07666" units="1/in"/>
          <inkml:channelProperty channel="F" name="resolution" value="0" units="1/dev"/>
          <inkml:channelProperty channel="T" name="resolution" value="1" units="1/dev"/>
        </inkml:channelProperties>
      </inkml:inkSource>
      <inkml:timestamp xml:id="ts1" timeString="2015-05-27T15:28:08.312"/>
    </inkml:context>
    <inkml:brush xml:id="br1">
      <inkml:brushProperty name="width" value="0.46667" units="cm"/>
      <inkml:brushProperty name="height" value="0.46667" units="cm"/>
      <inkml:brushProperty name="color" value="#808080"/>
      <inkml:brushProperty name="fitToCurve" value="1"/>
    </inkml:brush>
  </inkml:definitions>
  <inkml:traceGroup>
    <inkml:annotationXML>
      <emma:emma xmlns:emma="http://www.w3.org/2003/04/emma" version="1.0">
        <emma:interpretation id="{257B50C2-A036-4FAE-990C-E003AAC8C7A8}" emma:medium="tactile" emma:mode="ink">
          <msink:context xmlns:msink="http://schemas.microsoft.com/ink/2010/main" type="writingRegion" rotatedBoundingBox="21929,15852 27953,15810 27966,17566 21941,17608"/>
        </emma:interpretation>
      </emma:emma>
    </inkml:annotationXML>
    <inkml:traceGroup>
      <inkml:annotationXML>
        <emma:emma xmlns:emma="http://www.w3.org/2003/04/emma" version="1.0">
          <emma:interpretation id="{79571A04-4C29-4357-B3D2-45258DCAEFDD}" emma:medium="tactile" emma:mode="ink">
            <msink:context xmlns:msink="http://schemas.microsoft.com/ink/2010/main" type="paragraph" rotatedBoundingBox="21929,15852 27953,15810 27966,17566 21941,17608" alignmentLevel="1"/>
          </emma:interpretation>
        </emma:emma>
      </inkml:annotationXML>
      <inkml:traceGroup>
        <inkml:annotationXML>
          <emma:emma xmlns:emma="http://www.w3.org/2003/04/emma" version="1.0">
            <emma:interpretation id="{F49D3529-71BA-468E-BA25-70BAD4C6D714}" emma:medium="tactile" emma:mode="ink">
              <msink:context xmlns:msink="http://schemas.microsoft.com/ink/2010/main" type="line" rotatedBoundingBox="21929,15852 27953,15810 27966,17566 21941,17608"/>
            </emma:interpretation>
          </emma:emma>
        </inkml:annotationXML>
        <inkml:traceGroup>
          <inkml:annotationXML>
            <emma:emma xmlns:emma="http://www.w3.org/2003/04/emma" version="1.0">
              <emma:interpretation id="{3C024FAD-331E-4728-98FB-7F4808CA8150}" emma:medium="tactile" emma:mode="ink">
                <msink:context xmlns:msink="http://schemas.microsoft.com/ink/2010/main" type="inkWord" rotatedBoundingBox="21929,15852 27953,15810 27966,17566 21941,17608"/>
              </emma:interpretation>
              <emma:one-of disjunction-type="recognition" id="oneOf0">
                <emma:interpretation id="interp0" emma:lang="en-US" emma:confidence="0">
                  <emma:literal>types</emma:literal>
                </emma:interpretation>
                <emma:interpretation id="interp1" emma:lang="en-US" emma:confidence="0">
                  <emma:literal>type -B</emma:literal>
                </emma:interpretation>
                <emma:interpretation id="interp2" emma:lang="en-US" emma:confidence="0">
                  <emma:literal>Type -B</emma:literal>
                </emma:interpretation>
                <emma:interpretation id="interp3" emma:lang="en-US" emma:confidence="0">
                  <emma:literal>type</emma:literal>
                </emma:interpretation>
                <emma:interpretation id="interp4" emma:lang="en-US" emma:confidence="0">
                  <emma:literal>types -B</emma:literal>
                </emma:interpretation>
              </emma:one-of>
            </emma:emma>
          </inkml:annotationXML>
          <inkml:trace contextRef="#ctx0" brushRef="#br0">0 0 1 0,'0'0'3869'15,"0"0"517"-15,0 0-903 16,0 0-774-16</inkml:trace>
          <inkml:trace contextRef="#ctx0" brushRef="#br0" timeOffset="1.30772E13">316 19 258 0,'0'0'3999'0,"0"0"645"15,0 0-645-15,0 0-1161 16,0 0-903-16,0 0-516 16,0 0-516-16,0 17-258 15,0-17-129-15,0 29-258 16,0-29 0-16,-4 45 129 15,0-21-258-15,0 8 0 16,2-5 0-16,2 7 0 16,0-2 0-16,0 8 129 15,0-5-129-15,8 4 0 16,-2 4-129-16,2-5 129 15,-2 4-129-15,2-3 0 0,1-4 0 16,-5-4 0-16,0-8 129 16,-4-23-258-16,6 28 129 15,-6-28-129-15,0 0-129 16,0 0-516-16,0 0-1548 15,0 0-1935-15,0 0-387 16,-10-19-387-16,10 19 129 16</inkml:trace>
          <inkml:trace contextRef="#ctx0" brushRef="#br0" timeOffset="1.30772E13">1008 32 2709 0,'0'0'4257'0,"0"0"258"15,0 0-645 1,0 0-1677-16,0 0-774 0,0 0-516 15,0 0-387-15,0 0 0 16,0 0-129-16,0 0 0 16,0 15 0-16,0-15-258 15,2 32 0-15,-2-32 0 16,8 41 0-16,-4-18-129 15,2 0 129-15,-2 1-258 16,0-2 129-16,4 0 129 0,-4 1-129 16,3 0 129-16,-3 0-129 15,4 0 129-15,-4 5-129 16,4-6 129-16,-2 1-129 15,4 0 0-15,-5-1 0 16,-5-22 129-16,22 36-129 16,-22-36 0-16,24 34 0 15,-24-34 0-15,19 26 0 16,-19-26 0-16,20 23 0 15,-20-23 0-15,0 0 0 16,25 20 0-16,-25-20 0 16,0 0 0-16,24 10 0 15,-24-10 0-15,0 0 129 0,19 0-129 16,-19 0 0-1,22-1 0-15,-22 1 0 16,27-19 0-16,-27 19 0 16,30-17 0-16,-30 17 0 0,35-19 0 15,-35 19 0-15,35-19 0 16,-35 19 0-16,30-22 0 15,-30 22 0-15,27-27 0 16,-27 27 0-16,32-38 0 16,-32 38 0-16,29-36-129 15,-15 14 129-15,-14 22 0 16,29-33 0-16,-29 33 0 15,22-28 0-15,-22 28 0 16,19-26 0-16,-19 26 0 16,10-25 0-16,-10 25 0 15,10-31 0-15,-10 31 0 16,10-32 0-16,-10 32 0 0,6-26 0 15,-6 26 129-15,6-25-129 16,-6 25 0-16,0 0 0 16,3-21 129-16,-3 21-129 15,0 0 0-15,0 0 129 16,0 0-129-16,0 0 0 15,0 0 129-15,0 0-129 16,0 0 0-16,0 0 0 16,0 0 129-16,0 0-129 15,0 0 0-15,0 0 0 16,0 0 129-16,0 0-258 15,0-23 129-15,0 23 0 16,0 0-129-16,0 0 129 0,0-21 0 16,0 21 0-16,0 0-129 15,0 0 129-15,0-22 129 16,0 22-129-16,0 0 129 15,0 0-129-15,0 0 0 16,0 0-129-16,0 0 0 16,12 19 258-16,-12-19-258 15,8 36 129-15,-6-8-129 16,2 1 258-16,0 3-258 15,0 2 258-15,-2 4 0 16,0-3-129-16,0 2 129 16,-2 4 0-16,6-2-129 15,-6 4 129-15,4 3 0 0,-3-3-129 16,1 7 129-16,0-4 129 15,2 1-258 1,-2 3 129-16,2 2-129 16,-2-3 0-16,-2 5 129 0,0-1-129 15,0 0 129-15,0-4-129 16,0 4 129-16,0-10-129 15,0 1 129-15,-4-3-129 16,-4-4 0-16,4-5 0 16,-1 0 0-16,-3-1 129 15,0-2-129-15,2-3 129 16,-4-3-129-16,0 0 0 0,-3-4 0 15,13-19 129 1,-28 36-129-16,28-36 0 16,-31 28 0-16,31-28 129 15,-35 20-129-15,13-12 0 16,22-8 0-16,-31 9 0 0,31-9 129 15,-30 8-129-15,30-8 0 16,-35 6 0-16,35-6 0 16,-37 3 0-16,37-3 129 15,-40 0-129-15,17 0 0 16,1 0 129-16,1-3-129 15,-1-6 0-15,22 9 129 16,-39-23-129-16,17 6 0 16,3 3 129-16,19 14-129 15,-37-30 0-15,37 30 0 16,-34-26 0-16,34 26-129 15,-27-22 0-15,27 22-129 0,0 0-516 16,-37-16-4128-16,37 16 129 16,0 0-516-16,0 0-129 15</inkml:trace>
          <inkml:trace contextRef="#ctx1" brushRef="#br1">1246 1431 0 0,'0'0'0'0,"0"0"0"0,0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0,0 0 0 0,-255 23 0 0,255-23 0 0,0 0 0 0,0 0 0 0,-71 0 0 0,71 0 0 0,0 0 0 0,0 0 0 0,0 0 0 0</inkml:trace>
          <inkml:trace contextRef="#ctx0" brushRef="#br0" timeOffset="1.30772E13">2250 65 6063 0,'-22'-14'5160'16,"22"14"-387"-16,0 0-387 16,0 14-2709-16,0-14-516 15,0 29-774-15,0-9 0 16,2 13-258-16,4 1 129 15,2 12 0-15,-1 6-129 16,3 3 129-16,-4 1-258 16,6 2 129-16,-4 2 0 15,4 1 0-15,-9-6-129 16,9-4 129-16,-2-5 0 15,-4 0-129-15,2 0 0 0,-4-10 129 16,0 0-258-16,0-4 258 16,-1-2-129-16,-1-5 0 15,-2 0 0-15,0-25 0 16,0 30 0-16,0-30 0 15,0 0 0-15,0 21 0 16,0-21-129-16,0 0 129 16,0 0 0-16,0 0 0 15,0 0-129-15,0 0 129 16,0-29 0-16,0 1 0 15,-2-8 0-15,0-11 0 16,-3-8 0-16,3-8 0 16,-2 2 0-16,-4-3 0 0,0 1 0 15,0 1 0-15,2 4 0 16,-5 7 0-16,3 6 0 15,-6 5 0 1,4 6 0-16,2 2-129 0,-1 4 129 16,3 1 0-16,0 0 0 15,2 3 129-15,0 1-258 16,0 1 258-16,0-1-129 15,4 23 129-15,-6-33-129 16,6 33 129-16,0 0-129 16,-8-26 0-16,8 26 0 15,0 0 0-15,0 0 0 0,0 0 0 16,0 0 0-16,0 0 0 15,20-23 0 1,-20 23-129-16,41-12 129 16,-15 4 0-16,5 4 0 0,0-4-129 15,3-3 129-15,1 7 0 16,-4-2 129-16,5 3-129 15,-3-1 0-15,4 4 0 16,-1 0 0-16,1 0 0 16,-2 13 0-16,2-4 129 15,-3 5-129-15,-1-2 0 16,-2 2 0-16,-5 6-129 15,-1-2 258-15,-1 1-258 16,-1 4 129-16,-5 0-129 16,0 0 129-16,-5 4 0 15,-7-8 0-15,6 5 129 16,-4-2-129-16,-8-22 129 0,0 36-129 15,0-36 0-15,-4 31 0 16,4-31 0-16,-20 24 0 16,20-24 0-16,-33 23 0 15,33-23 0-15,-41 23 0 16,17-9 0-16,-3-4 0 15,-2 3 0-15,-5-3 0 16,5 1-129-16,-5-5 129 16,5-3 0-16,0-3 0 15,1 0 0-15,3-3 0 16,-5-1 0-16,9-6 0 15,-5 3 0-15,3-1 0 16,1-3 0-16,-1 5-129 0,3-4 129 16,-6 2 0-16,3-1-129 15,1 0 0-15,1 0-129 16,21 9-516-16,-47-28-2064 15,47 28-1677-15,-30-14-387 16,30 14-387-16,-21-19 0 16</inkml:trace>
          <inkml:trace contextRef="#ctx0" brushRef="#br0" timeOffset="1.30772E13">3328 450 2322 0,'-29'17'4128'0,"29"-17"258"16,0 0-1161-16,-4 19-1032 15,4-19-387 1,0 0-387-16,0 0-387 0,11 6-387 16,-11-6 129-16,32 0-516 15,-32 0 0-15,45-6 0 16,-18-3-258-16,7 3 129 15,-5-3-129-15,6-3 0 16,-7 3 129-16,1-4 0 16,1 1-129-16,-5-1 129 15,-3 0-129-15,1-5 129 16,1-6-129-16,-1 1 0 0,1 1 0 15,-6-2 0 1,3-1 0-16,-5 1-129 16,-2 6 129-16,-14 18-129 15,17-38 258-15,-17 38-129 0,6-32 0 16,-6 32 129-16,4-32-258 15,-4 32 387-15,0-36-387 16,0 36 258-16,0-28-258 16,0 28 129-16,0-22 0 15,0 22 0-15,0 0 0 16,0 0 0-16,-26-9 0 15,26 9 0-15,-27 3 0 16,27-3 0-16,-31 18 0 16,31-18 0-16,-32 32 129 15,19-12-258-15,1 3 129 16,6 9-129-16,0 6 129 15,4 1 0-15,2 7-129 0,0 0 129 16,14 5-129-16,5 2 258 16,3-6-129-16,7-1 0 15,5 1 0-15,3-8 0 16,4-7 0-16,6-7 129 15,4-6-129-15,0-8 129 16,6-9-129-16,2-2 0 16,0-4 129-16,-6-16 0 15,-6-2-129-15,0 2 0 16,-8-3 129-16,-4-2-129 15,-7 10 0-15,-7-8-258 16,1 17-387-16,-22 6-3483 16,25-25-516-16,-25 25-129 0,30-24-387 15</inkml:trace>
          <inkml:trace contextRef="#ctx0" brushRef="#br0" timeOffset="1.30772E13">-213-20 1161 0,'0'0'2967'15,"0"0"-1161"-15,0 0-129 16,0-21-774-16,0 21-129 15,0 0-258-15,0 0 0 16,0 0 0-16,21 0 0 0,-21 0 0 16,0 0 0-16,20 0 129 15,-20 0 129-15,0 0-258 16,33 22 258-1,-33-22-258-15,22 15 0 0,-22-15 258 16,23 14-258-16,-23-14 0 16,24 9 129-16,-24-9-258 15,25 9 0-15,-25-9 0 16,26 7-129-16,-26-7 0 15,29 6 0-15,-29-6-129 16,35 6 0-16,-35-6 129 16,34 4-129-16,-34-4 0 15,29 5 0-15,-29-5-129 0,24 4 129 16,-24-4 0-1,0 0-129-15,27 8 258 16,-27-8-258-16,22 3 129 16,-22-3-129-16,19 2 129 0,-19-2-129 15,0 0 129-15,26 5-129 16,-26-5 129-16,0 0-129 15,0 0 129-15,27 0-129 16,-27 0 129-16,0 0-129 16,0 0 0-16,30-4 0 15,-30 4 0-15,0 0 129 16,19 0-129-16,-19 0 0 15,0 0 0-15,26 0 0 16,-26 0 129-16,21 0-129 16,-21 0 0-16,0 0 0 15,26 0 0-15,-26 0 0 16,0 0 129-16,27 0-129 0,-27 0 0 15,0 0 129-15,28 4-129 16,-28-4 0-16,0 0 0 16,29 4 129-16,-29-4-129 15,22 0 0-15,-22 0-129 16,21 0 258-16,-21 0-129 15,20 0 0-15,-20 0 0 16,0 0 0-16,27 0 0 16,-27 0 0-16,0 0 0 15,30 0 129-15,-30 0-129 16,0 0 0-16,27 0 0 15,-27 0 0-15,20 0 0 16,-20 0 0-16,21 0 0 0,-21 0 0 16,0 0 0-16,28 5 0 15,-28-5 129-15,0 0-129 16,23 14 0-1,-23-14 0-15,0 0 0 0,26 4 0 16,-26-4 0-16,0 0 0 16,23 0 0-16,-23 0-129 15,0 0 129-15,0 0-129 16,24 0 129-16,-24 0 0 15,0 0-129-15,0 0 0 16,0 0-258-16,0 0-645 16,26 10-2709-16,-26-10-645 0,0 0-258 15,0 0-645-15</inkml:trace>
          <inkml:trace contextRef="#ctx0" brushRef="#br0" timeOffset="1.30772E13">330 51 129 0,'0'0'3741'0,"0"0"-258"16,-12-19 129-16,12 19-1548 16,0 0-903-16,0 0-516 15,0 0 0-15,0 0 0 16,4 24 0-16,-4-24-129 15,8 31 129-15,-8-31-129 16,10 33-258-16,-10-33 129 16,4 32-258-16,-4-32 0 15,7 31 0-15,-7-31 0 16,6 29 0-16,-6-29 0 15,6 26 0-15,-6-26 0 16,2 24 0-16,-2-24-129 16,0 27 129-16,0-27 0 0,0 22-129 15,0-22 0-15,0 20 129 16,0-20-129-1,0 18 129-15,0-18-129 16,0 0 0-16,0 32 129 0,0-32-129 16,0 20 129-16,0-20-129 15,0 23 0-15,0-23 129 16,0 24-129-16,0-24 0 15,0 0 0-15,2 25 129 16,-2-25-129-16,0 0 0 16,2 28 0-16,-2-28 129 15,0 22-129-15,0-22 0 16,0 24 0-16,0-24 0 15,0 22 0-15,0-22 129 16,0 19-129-16,0-19 0 16,0 0 0-16,0 23-129 15,0-23 129-15,0 0 129 0,0 22-129 16,0-22 0-16,0 0 129 15,0 24-129-15,0-24 258 16,0 0-258-16,0 27 129 16,0-27-129-16,0 23 0 15,0-23 0-15,0 22 129 16,0-22-129-16,0 21 0 15,0-21 0-15,4 20 129 16,-4-20-129-16,0 0 0 16,2 23 0-16,-2-23 0 15,0 0 0-15,0 0 0 16,0 21 0-16,0-21 0 15,0 0 0-15,0 0 0 0,0 0 0 16,0 0-129-16,4 23 0 16,-4-23 0-16,0 0-258 15,0 0-129-15,0 0-1161 16,0 0-2451-16,0 0-387 15,0 0-258-15,0 0 0 16</inkml:trace>
          <inkml:trace contextRef="#ctx0" brushRef="#br0" timeOffset="1.30772E13">-127 36 645 0,'0'0'2967'0,"0"0"-258"15,0 0-387-15,0 0-129 16,18-8-645-16,-18 8 0 16,0 0-645-16,0 0 0 15,29-9-387-15,-29 9 0 16,24 0-258-16,-24 0 0 15,25 0 0-15,-25 0 0 16,24 0-129-16,-24 0 129 0,23 0 129 16,-23 0-129-16,0 0 0 15,26 0 0-15,-26 0-129 16,19 4 129-1,-19-4-129-15,26 1 0 0,-26-1 0 16,21 4 0-16,-21-4 129 16,22 4-129-16,-22-4 0 15,0 0 129-15,31 4-129 16,-31-4 129-16,22 6-129 15,-22-6 0-15,25 4-129 16,-25-4 258-16,26 0-258 16,-26 0 129-16,19 1-129 15,-19-1 0-15,0 0 129 0,24 3 0 16,-24-3-129-1,0 0 129-15,23 1 0 16,-23-1-129-16,0 0 129 16,30 7-129-16,-30-7 0 0,25 13 0 15,-25-13 129-15,26 11-129 16,-26-11 0-16,0 0 129 15,23 12-129-15,-23-12 129 16,0 0-129-16,0 0 0 16,0 0 129-16,22 0-129 15,-22 0 0-15,0 0 0 16,0 0 0-16,25 0 0 15,-25 0 129-15,0 0-129 16,20 0 0-16,-20 0 129 16,0 0-129-16,0 0 0 15,22 0 129-15,-22 0-129 16,0 0 0-16,0 0 0 0,23 0 0 15,-23 0 0-15,0 0 0 16,20-6 0-16,-20 6 0 16,0 0 0-16,21-1 0 15,-21 1 0-15,0 0 0 16,0 0 129-16,24 0-129 15,-24 0 0-15,0 0 0 16,19 0 0-16,-19 0 0 16,0 0 0-16,22 0 0 15,-22 0 0-15,0 0-129 16,0 0 129-16,25 0 0 15,-25 0 0-15,0 0 0 0,0 0 0 16,0 0 0-16,24 0 129 16,-24 0 0-16,0 0-129 15,0 0 0-15,0 0 0 16,24 0 0-16,-24 0 0 15,0 0 0-15,0 0-129 16,0 0 129-16,25 0-258 16,-25 0-258-16,20 0-1032 15,-20 0-2064-15,0 0-1032 16,0 0-129-16,0 0-387 15</inkml:trace>
          <inkml:trace contextRef="#ctx0" brushRef="#br0" timeOffset="1.30772E13">5126-13 3225 0,'-25'-23'4128'0,"25"23"0"16,-4-24-1161-16,4 24-645 16,0 0-645-16,0 0-645 0,0 0-258 15,0 0 0-15,13-18-258 16,-13 18 129-16,34-14-258 15,-9 6 0-15,-1-2-129 16,3-1-129-16,3-1 0 16,-1 1 0-16,-1 0 0 15,1 4-129-15,-4 4 0 16,-1 3 0-16,1-5 0 15,-1 5 0-15,0 0 129 16,-1 8-129-16,-1-1 0 16,1 0 0-16,-1 2 0 15,-3 0 129-15,-19-9-129 16,36 21 0-16,-36-21 0 0,25 23 129 15,-25-23-129-15,16 25 0 16,-16-25 129-16,6 29-129 16,-6-29 0-16,0 32 129 15,0-32-129-15,-2 26 0 16,2-26 0-16,-20 29-129 15,20-29 129-15,-27 24 0 16,27-24 129-16,-36 22-387 16,36-22 387-16,-37 14-387 15,18-3 387-15,19-11-258 16,-40 16 129-16,19-7-129 15,21-9 0-15,-39 21 258 16,17-12-258-16,2 0 258 0,20-9-129 16,-37 16 0-16,37-16-129 15,-37 16 258-15,37-16-129 16,-35 8 0-16,35-8 0 15,-30 9 0-15,30-9 0 16,-25 6 0-16,25-6 0 16,0 0 0-16,-24 2 0 15,24-2 0-15,0 0-129 16,0 0 129-16,0 0 0 15,0 0 0-15,0 0 0 16,0 0-129-16,-20 10 129 16,20-10 0-16,0 0 0 15,0 0 0-15,0 0 0 0,0 0 0 16,0 0 0-16,0 0 0 15,0 0 0 1,0 0 0-16,0 0 0 16,0 0 0-16,16 0 0 0,-16 0 0 15,26 0 0-15,-26 0 0 16,35 0 0-16,-13-3 0 15,1 1 0-15,5-5 0 16,-5 6 0-16,10-5 0 16,-5 2 0-16,1-1 0 15,1 3 129-15,-1 2-129 16,-3 0 0-16,-1 2 0 0,1 3 0 15,-5 6 0 1,3 1 129-16,-1 1-129 16,-1-1 0-16,-3 0 0 15,-19-12 0-15,40 29 129 16,-40-29-129-16,35 35 0 0,-35-35 0 15,27 37 0-15,-27-37 0 16,22 40 129-16,-22-40-129 16,14 36 0-16,-14-36 0 15,9 37 0-15,-9-37 0 16,2 38 0-16,-2-38 0 15,0 33 0-15,0-11 0 16,0-3 129-16,0-19-129 16,-15 37 0-16,-1-15 0 15,16-22 0-15,-27 33 0 16,27-33-129-16,-34 31 129 15,34-31 0-15,-41 18 0 0,19-9 0 16,-1-4 0-16,-1 1 0 16,-3-5 0-16,1-1 0 15,-1 2 0-15,0-2 0 16,1 0 0-16,1-2-129 15,-1-5 129-15,3-2 0 16,1 0 0-16,2-4 129 16,-1-1-129-16,21 14 0 15,-37-23 0-15,15 9 129 16,2 5-129-16,-1 0 0 15,1 0 0-15,20 9 0 16,-37-18 0-16,37 18-129 16,-35-10-129-16,13-3-645 0,22 13-3354 15,-20-12-387-15,20 12-258 16,-27-11-258-1</inkml:trace>
          <inkml:trace contextRef="#ctx0" brushRef="#br0" timeOffset="1.30772E13">5150-128 6063 0,'0'0'4773'0,"-20"12"-258"15,20-12-516-15,0 48-2193 16,-4-26-774-16,4 16-516 16,0 2 0-16,2 11-258 15,0 3 258-15,6 7-258 16,-8-2 129-16,4 5-129 15,-4-4-129-15,2 3 129 0,-2-8-129 16,0-4 0-16,0-5 0 16,0 0-129-16,0-14 0 15,0-4 0-15,0-9-258 16,0-19-129-16,8 31-774 15,-8-31-3354-15,0 0-129 16,0 0-258-16,0-18-516 16</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5/27/2015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Sturtz</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a:t>
            </a:fld>
            <a:endParaRPr lang="en-US"/>
          </a:p>
        </p:txBody>
      </p:sp>
    </p:spTree>
    <p:extLst>
      <p:ext uri="{BB962C8B-B14F-4D97-AF65-F5344CB8AC3E}">
        <p14:creationId xmlns:p14="http://schemas.microsoft.com/office/powerpoint/2010/main" val="1308005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Garber</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10</a:t>
            </a:fld>
            <a:endParaRPr lang="en-US"/>
          </a:p>
        </p:txBody>
      </p:sp>
    </p:spTree>
    <p:extLst>
      <p:ext uri="{BB962C8B-B14F-4D97-AF65-F5344CB8AC3E}">
        <p14:creationId xmlns:p14="http://schemas.microsoft.com/office/powerpoint/2010/main" val="2214105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Chamness</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11</a:t>
            </a:fld>
            <a:endParaRPr lang="en-US"/>
          </a:p>
        </p:txBody>
      </p:sp>
    </p:spTree>
    <p:extLst>
      <p:ext uri="{BB962C8B-B14F-4D97-AF65-F5344CB8AC3E}">
        <p14:creationId xmlns:p14="http://schemas.microsoft.com/office/powerpoint/2010/main" val="1474355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Usry</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12</a:t>
            </a:fld>
            <a:endParaRPr lang="en-US"/>
          </a:p>
        </p:txBody>
      </p:sp>
    </p:spTree>
    <p:extLst>
      <p:ext uri="{BB962C8B-B14F-4D97-AF65-F5344CB8AC3E}">
        <p14:creationId xmlns:p14="http://schemas.microsoft.com/office/powerpoint/2010/main" val="567116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Chamness</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13</a:t>
            </a:fld>
            <a:endParaRPr lang="en-US"/>
          </a:p>
        </p:txBody>
      </p:sp>
    </p:spTree>
    <p:extLst>
      <p:ext uri="{BB962C8B-B14F-4D97-AF65-F5344CB8AC3E}">
        <p14:creationId xmlns:p14="http://schemas.microsoft.com/office/powerpoint/2010/main" val="2033535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Sturtz</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14</a:t>
            </a:fld>
            <a:endParaRPr lang="en-US"/>
          </a:p>
        </p:txBody>
      </p:sp>
    </p:spTree>
    <p:extLst>
      <p:ext uri="{BB962C8B-B14F-4D97-AF65-F5344CB8AC3E}">
        <p14:creationId xmlns:p14="http://schemas.microsoft.com/office/powerpoint/2010/main" val="2645117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Garber</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15</a:t>
            </a:fld>
            <a:endParaRPr lang="en-US"/>
          </a:p>
        </p:txBody>
      </p:sp>
    </p:spTree>
    <p:extLst>
      <p:ext uri="{BB962C8B-B14F-4D97-AF65-F5344CB8AC3E}">
        <p14:creationId xmlns:p14="http://schemas.microsoft.com/office/powerpoint/2010/main" val="2785290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16</a:t>
            </a:fld>
            <a:endParaRPr lang="en-US"/>
          </a:p>
        </p:txBody>
      </p:sp>
    </p:spTree>
    <p:extLst>
      <p:ext uri="{BB962C8B-B14F-4D97-AF65-F5344CB8AC3E}">
        <p14:creationId xmlns:p14="http://schemas.microsoft.com/office/powerpoint/2010/main" val="1844808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Garber</a:t>
            </a:r>
            <a:endParaRPr lang="en-US" dirty="0"/>
          </a:p>
        </p:txBody>
      </p:sp>
      <p:sp>
        <p:nvSpPr>
          <p:cNvPr id="4" name="Slide Number Placeholder 3"/>
          <p:cNvSpPr>
            <a:spLocks noGrp="1"/>
          </p:cNvSpPr>
          <p:nvPr>
            <p:ph type="sldNum" sz="quarter" idx="10"/>
          </p:nvPr>
        </p:nvSpPr>
        <p:spPr/>
        <p:txBody>
          <a:bodyPr/>
          <a:lstStyle/>
          <a:p>
            <a:fld id="{BFC81229-7F34-483F-85B4-D394F822677E}" type="slidenum">
              <a:rPr lang="en-US" smtClean="0"/>
              <a:t>2</a:t>
            </a:fld>
            <a:endParaRPr lang="en-US"/>
          </a:p>
        </p:txBody>
      </p:sp>
    </p:spTree>
    <p:extLst>
      <p:ext uri="{BB962C8B-B14F-4D97-AF65-F5344CB8AC3E}">
        <p14:creationId xmlns:p14="http://schemas.microsoft.com/office/powerpoint/2010/main" val="583842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Chamness</a:t>
            </a:r>
            <a:endParaRPr lang="en-US" dirty="0"/>
          </a:p>
        </p:txBody>
      </p:sp>
      <p:sp>
        <p:nvSpPr>
          <p:cNvPr id="4" name="Slide Number Placeholder 3"/>
          <p:cNvSpPr>
            <a:spLocks noGrp="1"/>
          </p:cNvSpPr>
          <p:nvPr>
            <p:ph type="sldNum" sz="quarter" idx="10"/>
          </p:nvPr>
        </p:nvSpPr>
        <p:spPr/>
        <p:txBody>
          <a:bodyPr/>
          <a:lstStyle/>
          <a:p>
            <a:fld id="{BFC81229-7F34-483F-85B4-D394F822677E}" type="slidenum">
              <a:rPr lang="en-US" smtClean="0"/>
              <a:t>3</a:t>
            </a:fld>
            <a:endParaRPr lang="en-US"/>
          </a:p>
        </p:txBody>
      </p:sp>
    </p:spTree>
    <p:extLst>
      <p:ext uri="{BB962C8B-B14F-4D97-AF65-F5344CB8AC3E}">
        <p14:creationId xmlns:p14="http://schemas.microsoft.com/office/powerpoint/2010/main" val="1392868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Usry</a:t>
            </a:r>
            <a:endParaRPr lang="en-US" dirty="0"/>
          </a:p>
        </p:txBody>
      </p:sp>
      <p:sp>
        <p:nvSpPr>
          <p:cNvPr id="4" name="Slide Number Placeholder 3"/>
          <p:cNvSpPr>
            <a:spLocks noGrp="1"/>
          </p:cNvSpPr>
          <p:nvPr>
            <p:ph type="sldNum" sz="quarter" idx="10"/>
          </p:nvPr>
        </p:nvSpPr>
        <p:spPr/>
        <p:txBody>
          <a:bodyPr/>
          <a:lstStyle/>
          <a:p>
            <a:fld id="{BFC81229-7F34-483F-85B4-D394F822677E}" type="slidenum">
              <a:rPr lang="en-US" smtClean="0"/>
              <a:t>4</a:t>
            </a:fld>
            <a:endParaRPr lang="en-US"/>
          </a:p>
        </p:txBody>
      </p:sp>
    </p:spTree>
    <p:extLst>
      <p:ext uri="{BB962C8B-B14F-4D97-AF65-F5344CB8AC3E}">
        <p14:creationId xmlns:p14="http://schemas.microsoft.com/office/powerpoint/2010/main" val="2832322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Sturtz</a:t>
            </a:r>
          </a:p>
          <a:p>
            <a:r>
              <a:rPr lang="en-US" dirty="0" smtClean="0"/>
              <a:t>Reasoning</a:t>
            </a:r>
            <a:r>
              <a:rPr lang="en-US" baseline="0" dirty="0" smtClean="0"/>
              <a:t>: </a:t>
            </a:r>
          </a:p>
          <a:p>
            <a:r>
              <a:rPr lang="en-US" baseline="0" dirty="0" smtClean="0"/>
              <a:t>The average snow salt lasts one snow storm and turns into run off. By having snow salt last three snow storms, the use of chemicals will be reduced by 1/3. Snow Paint would be most effective in southern and western states with minimal snow fall. </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5</a:t>
            </a:fld>
            <a:endParaRPr lang="en-US"/>
          </a:p>
        </p:txBody>
      </p:sp>
    </p:spTree>
    <p:extLst>
      <p:ext uri="{BB962C8B-B14F-4D97-AF65-F5344CB8AC3E}">
        <p14:creationId xmlns:p14="http://schemas.microsoft.com/office/powerpoint/2010/main" val="878777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Garber</a:t>
            </a:r>
            <a:endParaRPr lang="en-US" dirty="0"/>
          </a:p>
        </p:txBody>
      </p:sp>
      <p:sp>
        <p:nvSpPr>
          <p:cNvPr id="4" name="Slide Number Placeholder 3"/>
          <p:cNvSpPr>
            <a:spLocks noGrp="1"/>
          </p:cNvSpPr>
          <p:nvPr>
            <p:ph type="sldNum" sz="quarter" idx="10"/>
          </p:nvPr>
        </p:nvSpPr>
        <p:spPr/>
        <p:txBody>
          <a:bodyPr/>
          <a:lstStyle/>
          <a:p>
            <a:fld id="{BFC81229-7F34-483F-85B4-D394F822677E}" type="slidenum">
              <a:rPr lang="en-US" smtClean="0"/>
              <a:t>6</a:t>
            </a:fld>
            <a:endParaRPr lang="en-US" dirty="0"/>
          </a:p>
        </p:txBody>
      </p:sp>
    </p:spTree>
    <p:extLst>
      <p:ext uri="{BB962C8B-B14F-4D97-AF65-F5344CB8AC3E}">
        <p14:creationId xmlns:p14="http://schemas.microsoft.com/office/powerpoint/2010/main" val="121286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Chamness</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7</a:t>
            </a:fld>
            <a:endParaRPr lang="en-US"/>
          </a:p>
        </p:txBody>
      </p:sp>
    </p:spTree>
    <p:extLst>
      <p:ext uri="{BB962C8B-B14F-4D97-AF65-F5344CB8AC3E}">
        <p14:creationId xmlns:p14="http://schemas.microsoft.com/office/powerpoint/2010/main" val="374641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Usry</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8</a:t>
            </a:fld>
            <a:endParaRPr lang="en-US"/>
          </a:p>
        </p:txBody>
      </p:sp>
    </p:spTree>
    <p:extLst>
      <p:ext uri="{BB962C8B-B14F-4D97-AF65-F5344CB8AC3E}">
        <p14:creationId xmlns:p14="http://schemas.microsoft.com/office/powerpoint/2010/main" val="982068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Sturtz</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9</a:t>
            </a:fld>
            <a:endParaRPr lang="en-US"/>
          </a:p>
        </p:txBody>
      </p:sp>
    </p:spTree>
    <p:extLst>
      <p:ext uri="{BB962C8B-B14F-4D97-AF65-F5344CB8AC3E}">
        <p14:creationId xmlns:p14="http://schemas.microsoft.com/office/powerpoint/2010/main" val="2436660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3CD9712D-992A-4AB1-A5C2-575F75921AA2}" type="datetimeFigureOut">
              <a:rPr lang="en-US"/>
              <a:t>5/27/2015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t>5/27/2015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t>5/27/2015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t>5/27/2015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D9712D-992A-4AB1-A5C2-575F75921AA2}" type="datetimeFigureOut">
              <a:rPr lang="en-US"/>
              <a:t>5/27/2015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CD9712D-992A-4AB1-A5C2-575F75921AA2}" type="datetimeFigureOut">
              <a:rPr lang="en-US"/>
              <a:t>5/27/2015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CD9712D-992A-4AB1-A5C2-575F75921AA2}" type="datetimeFigureOut">
              <a:rPr lang="en-US"/>
              <a:t>5/27/2015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CD9712D-992A-4AB1-A5C2-575F75921AA2}" type="datetimeFigureOut">
              <a:rPr lang="en-US"/>
              <a:t>5/27/2015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9712D-992A-4AB1-A5C2-575F75921AA2}" type="datetimeFigureOut">
              <a:rPr lang="en-US"/>
              <a:t>5/27/2015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9712D-992A-4AB1-A5C2-575F75921AA2}" type="datetimeFigureOut">
              <a:rPr lang="en-US"/>
              <a:t>5/27/2015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900">
                <a:solidFill>
                  <a:schemeClr val="tx1">
                    <a:lumMod val="90000"/>
                    <a:lumOff val="10000"/>
                  </a:schemeClr>
                </a:solidFill>
              </a:defRPr>
            </a:lvl1pPr>
          </a:lstStyle>
          <a:p>
            <a:fld id="{3CD9712D-992A-4AB1-A5C2-575F75921AA2}" type="datetimeFigureOut">
              <a:rPr lang="en-US"/>
              <a:pPr/>
              <a:t>5/27/2015</a:t>
            </a:fld>
            <a:endParaRPr/>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900">
                <a:solidFill>
                  <a:schemeClr val="tx1">
                    <a:lumMod val="90000"/>
                    <a:lumOff val="10000"/>
                  </a:schemeClr>
                </a:solidFill>
              </a:defRPr>
            </a:lvl1pPr>
          </a:lstStyle>
          <a:p>
            <a:endParaRPr/>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900">
                <a:solidFill>
                  <a:schemeClr val="tx1">
                    <a:lumMod val="90000"/>
                    <a:lumOff val="10000"/>
                  </a:schemeClr>
                </a:solidFill>
              </a:defRPr>
            </a:lvl1pPr>
          </a:lstStyle>
          <a:p>
            <a:fld id="{81FEFA0A-2F20-4B60-98C6-5FFDA469AA1C}" type="slidenum">
              <a:rPr/>
              <a:pPr/>
              <a:t>‹#›</a:t>
            </a:fld>
            <a:endParaRPr/>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2.emf"/><Relationship Id="rId18" Type="http://schemas.openxmlformats.org/officeDocument/2006/relationships/customXml" Target="../ink/ink8.xml"/><Relationship Id="rId3" Type="http://schemas.openxmlformats.org/officeDocument/2006/relationships/image" Target="../media/image17.jpeg"/><Relationship Id="rId21" Type="http://schemas.openxmlformats.org/officeDocument/2006/relationships/image" Target="../media/image26.emf"/><Relationship Id="rId7" Type="http://schemas.openxmlformats.org/officeDocument/2006/relationships/image" Target="../media/image19.emf"/><Relationship Id="rId12" Type="http://schemas.openxmlformats.org/officeDocument/2006/relationships/customXml" Target="../ink/ink5.xml"/><Relationship Id="rId17" Type="http://schemas.openxmlformats.org/officeDocument/2006/relationships/image" Target="../media/image24.emf"/><Relationship Id="rId2" Type="http://schemas.openxmlformats.org/officeDocument/2006/relationships/notesSlide" Target="../notesSlides/notesSlide12.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21.emf"/><Relationship Id="rId5" Type="http://schemas.openxmlformats.org/officeDocument/2006/relationships/image" Target="../media/image18.emf"/><Relationship Id="rId15" Type="http://schemas.openxmlformats.org/officeDocument/2006/relationships/image" Target="../media/image23.emf"/><Relationship Id="rId10" Type="http://schemas.openxmlformats.org/officeDocument/2006/relationships/customXml" Target="../ink/ink4.xml"/><Relationship Id="rId19" Type="http://schemas.openxmlformats.org/officeDocument/2006/relationships/image" Target="../media/image25.emf"/><Relationship Id="rId4" Type="http://schemas.openxmlformats.org/officeDocument/2006/relationships/customXml" Target="../ink/ink1.xml"/><Relationship Id="rId9" Type="http://schemas.openxmlformats.org/officeDocument/2006/relationships/image" Target="../media/image20.emf"/><Relationship Id="rId14" Type="http://schemas.openxmlformats.org/officeDocument/2006/relationships/customXml" Target="../ink/ink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baltimoresun.com/news/weather/weather-blog/bs-md-snow-costs-20150303-story.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Final Stage Gate</a:t>
            </a:r>
            <a:endParaRPr lang="en-US" dirty="0"/>
          </a:p>
        </p:txBody>
      </p:sp>
      <p:sp>
        <p:nvSpPr>
          <p:cNvPr id="3" name="Subtitle 2"/>
          <p:cNvSpPr>
            <a:spLocks noGrp="1"/>
          </p:cNvSpPr>
          <p:nvPr>
            <p:ph type="subTitle" idx="1"/>
          </p:nvPr>
        </p:nvSpPr>
        <p:spPr/>
        <p:txBody>
          <a:bodyPr/>
          <a:lstStyle/>
          <a:p>
            <a:r>
              <a:rPr lang="en-US" dirty="0" smtClean="0"/>
              <a:t>By: Julia Sturtz, Julia Garber, Carolyn Usry, and Reilley Chamness</a:t>
            </a:r>
            <a:endParaRPr lang="en-US" dirty="0"/>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292" y="255482"/>
            <a:ext cx="9601200" cy="685800"/>
          </a:xfrm>
        </p:spPr>
        <p:txBody>
          <a:bodyPr/>
          <a:lstStyle/>
          <a:p>
            <a:r>
              <a:rPr lang="en-US" dirty="0" smtClean="0"/>
              <a:t>Formulas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3457756"/>
              </p:ext>
            </p:extLst>
          </p:nvPr>
        </p:nvGraphicFramePr>
        <p:xfrm>
          <a:off x="989012" y="1111620"/>
          <a:ext cx="9601200" cy="2595880"/>
        </p:xfrm>
        <a:graphic>
          <a:graphicData uri="http://schemas.openxmlformats.org/drawingml/2006/table">
            <a:tbl>
              <a:tblPr firstRow="1" bandRow="1">
                <a:tableStyleId>{3B4B98B0-60AC-42C2-AFA5-B58CD77FA1E5}</a:tableStyleId>
              </a:tblPr>
              <a:tblGrid>
                <a:gridCol w="4800600"/>
                <a:gridCol w="4800600"/>
              </a:tblGrid>
              <a:tr h="370840">
                <a:tc>
                  <a:txBody>
                    <a:bodyPr/>
                    <a:lstStyle/>
                    <a:p>
                      <a:r>
                        <a:rPr lang="en-US" dirty="0" smtClean="0"/>
                        <a:t>Chemical </a:t>
                      </a:r>
                      <a:endParaRPr lang="en-US" dirty="0"/>
                    </a:p>
                  </a:txBody>
                  <a:tcPr/>
                </a:tc>
                <a:tc>
                  <a:txBody>
                    <a:bodyPr/>
                    <a:lstStyle/>
                    <a:p>
                      <a:r>
                        <a:rPr lang="en-US" dirty="0" smtClean="0"/>
                        <a:t>Amount </a:t>
                      </a:r>
                      <a:endParaRPr lang="en-US" dirty="0"/>
                    </a:p>
                  </a:txBody>
                  <a:tcPr/>
                </a:tc>
              </a:tr>
              <a:tr h="370840">
                <a:tc>
                  <a:txBody>
                    <a:bodyPr/>
                    <a:lstStyle/>
                    <a:p>
                      <a:r>
                        <a:rPr lang="en-US" dirty="0" smtClean="0"/>
                        <a:t>Calcium Chloride </a:t>
                      </a:r>
                      <a:endParaRPr lang="en-US" dirty="0"/>
                    </a:p>
                  </a:txBody>
                  <a:tcPr/>
                </a:tc>
                <a:tc>
                  <a:txBody>
                    <a:bodyPr/>
                    <a:lstStyle/>
                    <a:p>
                      <a:r>
                        <a:rPr lang="en-US" dirty="0" smtClean="0"/>
                        <a:t>10 g</a:t>
                      </a:r>
                      <a:endParaRPr lang="en-US" dirty="0"/>
                    </a:p>
                  </a:txBody>
                  <a:tcPr/>
                </a:tc>
              </a:tr>
              <a:tr h="370840">
                <a:tc>
                  <a:txBody>
                    <a:bodyPr/>
                    <a:lstStyle/>
                    <a:p>
                      <a:r>
                        <a:rPr lang="en-US" dirty="0" smtClean="0"/>
                        <a:t>Sodium Chloride </a:t>
                      </a:r>
                      <a:endParaRPr lang="en-US" dirty="0"/>
                    </a:p>
                  </a:txBody>
                  <a:tcPr/>
                </a:tc>
                <a:tc>
                  <a:txBody>
                    <a:bodyPr/>
                    <a:lstStyle/>
                    <a:p>
                      <a:r>
                        <a:rPr lang="en-US" dirty="0" smtClean="0"/>
                        <a:t>10 g</a:t>
                      </a:r>
                      <a:endParaRPr lang="en-US" dirty="0"/>
                    </a:p>
                  </a:txBody>
                  <a:tcPr/>
                </a:tc>
              </a:tr>
              <a:tr h="370840">
                <a:tc>
                  <a:txBody>
                    <a:bodyPr/>
                    <a:lstStyle/>
                    <a:p>
                      <a:r>
                        <a:rPr lang="en-US" dirty="0" smtClean="0"/>
                        <a:t>Urea</a:t>
                      </a:r>
                      <a:endParaRPr lang="en-US" dirty="0"/>
                    </a:p>
                  </a:txBody>
                  <a:tcPr/>
                </a:tc>
                <a:tc>
                  <a:txBody>
                    <a:bodyPr/>
                    <a:lstStyle/>
                    <a:p>
                      <a:r>
                        <a:rPr lang="en-US" dirty="0" smtClean="0"/>
                        <a:t>10 g</a:t>
                      </a:r>
                      <a:endParaRPr lang="en-US" dirty="0"/>
                    </a:p>
                  </a:txBody>
                  <a:tcPr/>
                </a:tc>
              </a:tr>
              <a:tr h="370840">
                <a:tc>
                  <a:txBody>
                    <a:bodyPr/>
                    <a:lstStyle/>
                    <a:p>
                      <a:r>
                        <a:rPr lang="en-US" dirty="0" smtClean="0"/>
                        <a:t>Alcohol</a:t>
                      </a:r>
                      <a:endParaRPr lang="en-US" dirty="0"/>
                    </a:p>
                  </a:txBody>
                  <a:tcPr/>
                </a:tc>
                <a:tc>
                  <a:txBody>
                    <a:bodyPr/>
                    <a:lstStyle/>
                    <a:p>
                      <a:r>
                        <a:rPr lang="en-US" dirty="0" smtClean="0"/>
                        <a:t>60 ml</a:t>
                      </a:r>
                      <a:endParaRPr lang="en-US" dirty="0"/>
                    </a:p>
                  </a:txBody>
                  <a:tcPr/>
                </a:tc>
              </a:tr>
              <a:tr h="370840">
                <a:tc>
                  <a:txBody>
                    <a:bodyPr/>
                    <a:lstStyle/>
                    <a:p>
                      <a:r>
                        <a:rPr lang="en-US" dirty="0" smtClean="0"/>
                        <a:t>Water</a:t>
                      </a:r>
                      <a:endParaRPr lang="en-US" dirty="0"/>
                    </a:p>
                  </a:txBody>
                  <a:tcPr/>
                </a:tc>
                <a:tc>
                  <a:txBody>
                    <a:bodyPr/>
                    <a:lstStyle/>
                    <a:p>
                      <a:r>
                        <a:rPr lang="en-US" dirty="0" smtClean="0"/>
                        <a:t>45 ml</a:t>
                      </a:r>
                      <a:endParaRPr lang="en-US" dirty="0"/>
                    </a:p>
                  </a:txBody>
                  <a:tcPr/>
                </a:tc>
              </a:tr>
              <a:tr h="370840">
                <a:tc>
                  <a:txBody>
                    <a:bodyPr/>
                    <a:lstStyle/>
                    <a:p>
                      <a:r>
                        <a:rPr lang="en-US" dirty="0" smtClean="0"/>
                        <a:t>Total</a:t>
                      </a:r>
                      <a:r>
                        <a:rPr lang="en-US" baseline="0" dirty="0" smtClean="0"/>
                        <a:t> Cost </a:t>
                      </a:r>
                      <a:endParaRPr lang="en-US" dirty="0"/>
                    </a:p>
                  </a:txBody>
                  <a:tcPr/>
                </a:tc>
                <a:tc>
                  <a:txBody>
                    <a:bodyPr/>
                    <a:lstStyle/>
                    <a:p>
                      <a:r>
                        <a:rPr lang="en-US" dirty="0" smtClean="0"/>
                        <a:t>$7.38</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03993206"/>
              </p:ext>
            </p:extLst>
          </p:nvPr>
        </p:nvGraphicFramePr>
        <p:xfrm>
          <a:off x="989012" y="4038599"/>
          <a:ext cx="9628190" cy="2692400"/>
        </p:xfrm>
        <a:graphic>
          <a:graphicData uri="http://schemas.openxmlformats.org/drawingml/2006/table">
            <a:tbl>
              <a:tblPr firstRow="1" bandRow="1">
                <a:tableStyleId>{3B4B98B0-60AC-42C2-AFA5-B58CD77FA1E5}</a:tableStyleId>
              </a:tblPr>
              <a:tblGrid>
                <a:gridCol w="4814095"/>
                <a:gridCol w="4814095"/>
              </a:tblGrid>
              <a:tr h="370840">
                <a:tc>
                  <a:txBody>
                    <a:bodyPr/>
                    <a:lstStyle/>
                    <a:p>
                      <a:r>
                        <a:rPr lang="en-US" dirty="0" smtClean="0"/>
                        <a:t>Chemical </a:t>
                      </a:r>
                      <a:endParaRPr lang="en-US" dirty="0"/>
                    </a:p>
                  </a:txBody>
                  <a:tcPr/>
                </a:tc>
                <a:tc>
                  <a:txBody>
                    <a:bodyPr/>
                    <a:lstStyle/>
                    <a:p>
                      <a:r>
                        <a:rPr lang="en-US" dirty="0" smtClean="0"/>
                        <a:t>Amount </a:t>
                      </a:r>
                      <a:endParaRPr lang="en-US" dirty="0"/>
                    </a:p>
                  </a:txBody>
                  <a:tcPr/>
                </a:tc>
              </a:tr>
              <a:tr h="467360">
                <a:tc>
                  <a:txBody>
                    <a:bodyPr/>
                    <a:lstStyle/>
                    <a:p>
                      <a:r>
                        <a:rPr lang="en-US" dirty="0" smtClean="0"/>
                        <a:t>Calcium Chloride </a:t>
                      </a:r>
                      <a:endParaRPr lang="en-US" dirty="0"/>
                    </a:p>
                  </a:txBody>
                  <a:tcPr/>
                </a:tc>
                <a:tc>
                  <a:txBody>
                    <a:bodyPr/>
                    <a:lstStyle/>
                    <a:p>
                      <a:r>
                        <a:rPr lang="en-US" dirty="0" smtClean="0"/>
                        <a:t>10 g</a:t>
                      </a:r>
                      <a:endParaRPr lang="en-US" dirty="0"/>
                    </a:p>
                  </a:txBody>
                  <a:tcPr/>
                </a:tc>
              </a:tr>
              <a:tr h="370840">
                <a:tc>
                  <a:txBody>
                    <a:bodyPr/>
                    <a:lstStyle/>
                    <a:p>
                      <a:r>
                        <a:rPr lang="en-US" dirty="0" smtClean="0"/>
                        <a:t>Sodium Chloride </a:t>
                      </a:r>
                      <a:endParaRPr lang="en-US" dirty="0"/>
                    </a:p>
                  </a:txBody>
                  <a:tcPr/>
                </a:tc>
                <a:tc>
                  <a:txBody>
                    <a:bodyPr/>
                    <a:lstStyle/>
                    <a:p>
                      <a:r>
                        <a:rPr lang="en-US" dirty="0" smtClean="0"/>
                        <a:t>10 g</a:t>
                      </a:r>
                      <a:endParaRPr lang="en-US" dirty="0"/>
                    </a:p>
                  </a:txBody>
                  <a:tcPr/>
                </a:tc>
              </a:tr>
              <a:tr h="370840">
                <a:tc>
                  <a:txBody>
                    <a:bodyPr/>
                    <a:lstStyle/>
                    <a:p>
                      <a:r>
                        <a:rPr lang="en-US" dirty="0" smtClean="0"/>
                        <a:t>Beat Juice</a:t>
                      </a:r>
                      <a:endParaRPr lang="en-US" dirty="0"/>
                    </a:p>
                  </a:txBody>
                  <a:tcPr/>
                </a:tc>
                <a:tc>
                  <a:txBody>
                    <a:bodyPr/>
                    <a:lstStyle/>
                    <a:p>
                      <a:r>
                        <a:rPr lang="en-US" dirty="0" smtClean="0"/>
                        <a:t>30 g</a:t>
                      </a:r>
                      <a:endParaRPr lang="en-US" dirty="0"/>
                    </a:p>
                  </a:txBody>
                  <a:tcPr/>
                </a:tc>
              </a:tr>
              <a:tr h="370840">
                <a:tc>
                  <a:txBody>
                    <a:bodyPr/>
                    <a:lstStyle/>
                    <a:p>
                      <a:r>
                        <a:rPr lang="en-US" dirty="0" smtClean="0"/>
                        <a:t>Alcohol</a:t>
                      </a:r>
                      <a:endParaRPr lang="en-US" dirty="0"/>
                    </a:p>
                  </a:txBody>
                  <a:tcPr/>
                </a:tc>
                <a:tc>
                  <a:txBody>
                    <a:bodyPr/>
                    <a:lstStyle/>
                    <a:p>
                      <a:r>
                        <a:rPr lang="en-US" dirty="0" smtClean="0"/>
                        <a:t>60 ml</a:t>
                      </a:r>
                      <a:endParaRPr lang="en-US" dirty="0"/>
                    </a:p>
                  </a:txBody>
                  <a:tcPr/>
                </a:tc>
              </a:tr>
              <a:tr h="370840">
                <a:tc>
                  <a:txBody>
                    <a:bodyPr/>
                    <a:lstStyle/>
                    <a:p>
                      <a:r>
                        <a:rPr lang="en-US" dirty="0" smtClean="0"/>
                        <a:t>Water</a:t>
                      </a:r>
                      <a:endParaRPr lang="en-US" dirty="0"/>
                    </a:p>
                  </a:txBody>
                  <a:tcPr/>
                </a:tc>
                <a:tc>
                  <a:txBody>
                    <a:bodyPr/>
                    <a:lstStyle/>
                    <a:p>
                      <a:r>
                        <a:rPr lang="en-US" dirty="0" smtClean="0"/>
                        <a:t>45 ml</a:t>
                      </a:r>
                      <a:endParaRPr lang="en-US" dirty="0"/>
                    </a:p>
                  </a:txBody>
                  <a:tcPr/>
                </a:tc>
              </a:tr>
              <a:tr h="370840">
                <a:tc>
                  <a:txBody>
                    <a:bodyPr/>
                    <a:lstStyle/>
                    <a:p>
                      <a:r>
                        <a:rPr lang="en-US" dirty="0" smtClean="0"/>
                        <a:t>Total Cost</a:t>
                      </a:r>
                      <a:r>
                        <a:rPr lang="en-US" baseline="0" dirty="0" smtClean="0"/>
                        <a:t> </a:t>
                      </a:r>
                      <a:endParaRPr lang="en-US" dirty="0"/>
                    </a:p>
                  </a:txBody>
                  <a:tcPr/>
                </a:tc>
                <a:tc>
                  <a:txBody>
                    <a:bodyPr/>
                    <a:lstStyle/>
                    <a:p>
                      <a:r>
                        <a:rPr lang="en-US" dirty="0" smtClean="0"/>
                        <a:t>$7.11</a:t>
                      </a:r>
                      <a:endParaRPr lang="en-US" dirty="0"/>
                    </a:p>
                  </a:txBody>
                  <a:tcPr/>
                </a:tc>
              </a:tr>
            </a:tbl>
          </a:graphicData>
        </a:graphic>
      </p:graphicFrame>
      <p:sp>
        <p:nvSpPr>
          <p:cNvPr id="3" name="TextBox 2"/>
          <p:cNvSpPr txBox="1"/>
          <p:nvPr/>
        </p:nvSpPr>
        <p:spPr>
          <a:xfrm rot="16200000">
            <a:off x="-167587" y="2238744"/>
            <a:ext cx="1618720" cy="341632"/>
          </a:xfrm>
          <a:prstGeom prst="rect">
            <a:avLst/>
          </a:prstGeom>
          <a:noFill/>
        </p:spPr>
        <p:txBody>
          <a:bodyPr wrap="square" rtlCol="0">
            <a:spAutoFit/>
          </a:bodyPr>
          <a:lstStyle/>
          <a:p>
            <a:pPr>
              <a:lnSpc>
                <a:spcPct val="90000"/>
              </a:lnSpc>
            </a:pPr>
            <a:r>
              <a:rPr lang="en-US" dirty="0" smtClean="0"/>
              <a:t>Formula #5 </a:t>
            </a:r>
            <a:endParaRPr lang="en-US" dirty="0"/>
          </a:p>
        </p:txBody>
      </p:sp>
      <p:sp>
        <p:nvSpPr>
          <p:cNvPr id="6" name="TextBox 5"/>
          <p:cNvSpPr txBox="1"/>
          <p:nvPr/>
        </p:nvSpPr>
        <p:spPr>
          <a:xfrm rot="16200000">
            <a:off x="-249872" y="4744083"/>
            <a:ext cx="1752599" cy="341632"/>
          </a:xfrm>
          <a:prstGeom prst="rect">
            <a:avLst/>
          </a:prstGeom>
          <a:noFill/>
        </p:spPr>
        <p:txBody>
          <a:bodyPr wrap="square" rtlCol="0">
            <a:spAutoFit/>
          </a:bodyPr>
          <a:lstStyle/>
          <a:p>
            <a:pPr>
              <a:lnSpc>
                <a:spcPct val="90000"/>
              </a:lnSpc>
            </a:pPr>
            <a:r>
              <a:rPr lang="en-US" dirty="0" smtClean="0"/>
              <a:t>Formula #6 </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1667" t="23333" r="5000" b="48889"/>
          <a:stretch/>
        </p:blipFill>
        <p:spPr>
          <a:xfrm>
            <a:off x="6508766" y="0"/>
            <a:ext cx="5686938" cy="941282"/>
          </a:xfrm>
          <a:prstGeom prst="rect">
            <a:avLst/>
          </a:prstGeom>
        </p:spPr>
      </p:pic>
    </p:spTree>
    <p:extLst>
      <p:ext uri="{BB962C8B-B14F-4D97-AF65-F5344CB8AC3E}">
        <p14:creationId xmlns:p14="http://schemas.microsoft.com/office/powerpoint/2010/main" val="221401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69216"/>
            <a:ext cx="9601200" cy="1143000"/>
          </a:xfrm>
        </p:spPr>
        <p:txBody>
          <a:bodyPr/>
          <a:lstStyle/>
          <a:p>
            <a:r>
              <a:rPr lang="en-US" dirty="0" smtClean="0"/>
              <a:t>Formulas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9753957"/>
              </p:ext>
            </p:extLst>
          </p:nvPr>
        </p:nvGraphicFramePr>
        <p:xfrm>
          <a:off x="1065212" y="1373857"/>
          <a:ext cx="9601200" cy="2595880"/>
        </p:xfrm>
        <a:graphic>
          <a:graphicData uri="http://schemas.openxmlformats.org/drawingml/2006/table">
            <a:tbl>
              <a:tblPr firstRow="1" bandRow="1">
                <a:tableStyleId>{3B4B98B0-60AC-42C2-AFA5-B58CD77FA1E5}</a:tableStyleId>
              </a:tblPr>
              <a:tblGrid>
                <a:gridCol w="4800600"/>
                <a:gridCol w="4800600"/>
              </a:tblGrid>
              <a:tr h="370840">
                <a:tc>
                  <a:txBody>
                    <a:bodyPr/>
                    <a:lstStyle/>
                    <a:p>
                      <a:r>
                        <a:rPr lang="en-US" dirty="0" smtClean="0"/>
                        <a:t>Chemical </a:t>
                      </a:r>
                      <a:endParaRPr lang="en-US" dirty="0"/>
                    </a:p>
                  </a:txBody>
                  <a:tcPr/>
                </a:tc>
                <a:tc>
                  <a:txBody>
                    <a:bodyPr/>
                    <a:lstStyle/>
                    <a:p>
                      <a:r>
                        <a:rPr lang="en-US" dirty="0" smtClean="0"/>
                        <a:t>Amount </a:t>
                      </a:r>
                      <a:endParaRPr lang="en-US" dirty="0"/>
                    </a:p>
                  </a:txBody>
                  <a:tcPr/>
                </a:tc>
              </a:tr>
              <a:tr h="370840">
                <a:tc>
                  <a:txBody>
                    <a:bodyPr/>
                    <a:lstStyle/>
                    <a:p>
                      <a:r>
                        <a:rPr lang="en-US" dirty="0" smtClean="0"/>
                        <a:t>Sodium Chloride </a:t>
                      </a:r>
                      <a:endParaRPr lang="en-US" dirty="0"/>
                    </a:p>
                  </a:txBody>
                  <a:tcPr/>
                </a:tc>
                <a:tc>
                  <a:txBody>
                    <a:bodyPr/>
                    <a:lstStyle/>
                    <a:p>
                      <a:r>
                        <a:rPr lang="en-US" dirty="0" smtClean="0"/>
                        <a:t>10 g</a:t>
                      </a:r>
                      <a:endParaRPr lang="en-US" dirty="0"/>
                    </a:p>
                  </a:txBody>
                  <a:tcPr/>
                </a:tc>
              </a:tr>
              <a:tr h="370840">
                <a:tc>
                  <a:txBody>
                    <a:bodyPr/>
                    <a:lstStyle/>
                    <a:p>
                      <a:r>
                        <a:rPr lang="en-US" dirty="0" smtClean="0"/>
                        <a:t>Urea</a:t>
                      </a:r>
                      <a:endParaRPr lang="en-US" dirty="0"/>
                    </a:p>
                  </a:txBody>
                  <a:tcPr/>
                </a:tc>
                <a:tc>
                  <a:txBody>
                    <a:bodyPr/>
                    <a:lstStyle/>
                    <a:p>
                      <a:r>
                        <a:rPr lang="en-US" dirty="0" smtClean="0"/>
                        <a:t>10 g</a:t>
                      </a:r>
                      <a:endParaRPr lang="en-US" dirty="0"/>
                    </a:p>
                  </a:txBody>
                  <a:tcPr/>
                </a:tc>
              </a:tr>
              <a:tr h="370840">
                <a:tc>
                  <a:txBody>
                    <a:bodyPr/>
                    <a:lstStyle/>
                    <a:p>
                      <a:r>
                        <a:rPr lang="en-US" dirty="0" smtClean="0"/>
                        <a:t>Beat Juice </a:t>
                      </a:r>
                      <a:endParaRPr lang="en-US" dirty="0"/>
                    </a:p>
                  </a:txBody>
                  <a:tcPr/>
                </a:tc>
                <a:tc>
                  <a:txBody>
                    <a:bodyPr/>
                    <a:lstStyle/>
                    <a:p>
                      <a:r>
                        <a:rPr lang="en-US" dirty="0" smtClean="0"/>
                        <a:t>30 g</a:t>
                      </a:r>
                      <a:endParaRPr lang="en-US" dirty="0"/>
                    </a:p>
                  </a:txBody>
                  <a:tcPr/>
                </a:tc>
              </a:tr>
              <a:tr h="370840">
                <a:tc>
                  <a:txBody>
                    <a:bodyPr/>
                    <a:lstStyle/>
                    <a:p>
                      <a:r>
                        <a:rPr lang="en-US" dirty="0" smtClean="0"/>
                        <a:t>Alcohol</a:t>
                      </a:r>
                      <a:endParaRPr lang="en-US" dirty="0"/>
                    </a:p>
                  </a:txBody>
                  <a:tcPr/>
                </a:tc>
                <a:tc>
                  <a:txBody>
                    <a:bodyPr/>
                    <a:lstStyle/>
                    <a:p>
                      <a:r>
                        <a:rPr lang="en-US" dirty="0" smtClean="0"/>
                        <a:t>60 ml</a:t>
                      </a:r>
                      <a:endParaRPr lang="en-US" dirty="0"/>
                    </a:p>
                  </a:txBody>
                  <a:tcPr/>
                </a:tc>
              </a:tr>
              <a:tr h="370840">
                <a:tc>
                  <a:txBody>
                    <a:bodyPr/>
                    <a:lstStyle/>
                    <a:p>
                      <a:r>
                        <a:rPr lang="en-US" dirty="0" smtClean="0"/>
                        <a:t>Water</a:t>
                      </a:r>
                      <a:endParaRPr lang="en-US" dirty="0"/>
                    </a:p>
                  </a:txBody>
                  <a:tcPr/>
                </a:tc>
                <a:tc>
                  <a:txBody>
                    <a:bodyPr/>
                    <a:lstStyle/>
                    <a:p>
                      <a:r>
                        <a:rPr lang="en-US" dirty="0" smtClean="0"/>
                        <a:t>45 ml</a:t>
                      </a:r>
                      <a:endParaRPr lang="en-US" dirty="0"/>
                    </a:p>
                  </a:txBody>
                  <a:tcPr/>
                </a:tc>
              </a:tr>
              <a:tr h="370840">
                <a:tc>
                  <a:txBody>
                    <a:bodyPr/>
                    <a:lstStyle/>
                    <a:p>
                      <a:r>
                        <a:rPr lang="en-US" dirty="0" smtClean="0"/>
                        <a:t>Total Cost </a:t>
                      </a:r>
                      <a:endParaRPr lang="en-US" dirty="0"/>
                    </a:p>
                  </a:txBody>
                  <a:tcPr/>
                </a:tc>
                <a:tc>
                  <a:txBody>
                    <a:bodyPr/>
                    <a:lstStyle/>
                    <a:p>
                      <a:r>
                        <a:rPr lang="en-US" dirty="0" smtClean="0"/>
                        <a:t>$7.43</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1657360"/>
              </p:ext>
            </p:extLst>
          </p:nvPr>
        </p:nvGraphicFramePr>
        <p:xfrm>
          <a:off x="1065212" y="4114800"/>
          <a:ext cx="9628190" cy="2590800"/>
        </p:xfrm>
        <a:graphic>
          <a:graphicData uri="http://schemas.openxmlformats.org/drawingml/2006/table">
            <a:tbl>
              <a:tblPr firstRow="1" bandRow="1">
                <a:tableStyleId>{3B4B98B0-60AC-42C2-AFA5-B58CD77FA1E5}</a:tableStyleId>
              </a:tblPr>
              <a:tblGrid>
                <a:gridCol w="4814095"/>
                <a:gridCol w="4814095"/>
              </a:tblGrid>
              <a:tr h="370840">
                <a:tc>
                  <a:txBody>
                    <a:bodyPr/>
                    <a:lstStyle/>
                    <a:p>
                      <a:r>
                        <a:rPr lang="en-US" dirty="0" smtClean="0"/>
                        <a:t>Chemical </a:t>
                      </a:r>
                      <a:endParaRPr lang="en-US" dirty="0"/>
                    </a:p>
                  </a:txBody>
                  <a:tcPr/>
                </a:tc>
                <a:tc>
                  <a:txBody>
                    <a:bodyPr/>
                    <a:lstStyle/>
                    <a:p>
                      <a:r>
                        <a:rPr lang="en-US" dirty="0" smtClean="0"/>
                        <a:t>Amount </a:t>
                      </a:r>
                      <a:endParaRPr lang="en-US" dirty="0"/>
                    </a:p>
                  </a:txBody>
                  <a:tcPr/>
                </a:tc>
              </a:tr>
              <a:tr h="3543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Calcium Chloride </a:t>
                      </a:r>
                    </a:p>
                  </a:txBody>
                  <a:tcPr/>
                </a:tc>
                <a:tc>
                  <a:txBody>
                    <a:bodyPr/>
                    <a:lstStyle/>
                    <a:p>
                      <a:r>
                        <a:rPr lang="en-US" dirty="0" smtClean="0"/>
                        <a:t>10 g</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Urea</a:t>
                      </a:r>
                    </a:p>
                  </a:txBody>
                  <a:tcPr/>
                </a:tc>
                <a:tc>
                  <a:txBody>
                    <a:bodyPr/>
                    <a:lstStyle/>
                    <a:p>
                      <a:r>
                        <a:rPr lang="en-US" dirty="0" smtClean="0"/>
                        <a:t>10 g</a:t>
                      </a:r>
                      <a:endParaRPr lang="en-US" dirty="0"/>
                    </a:p>
                  </a:txBody>
                  <a:tcPr/>
                </a:tc>
              </a:tr>
              <a:tr h="370840">
                <a:tc>
                  <a:txBody>
                    <a:bodyPr/>
                    <a:lstStyle/>
                    <a:p>
                      <a:r>
                        <a:rPr lang="en-US" dirty="0" smtClean="0"/>
                        <a:t>Beat Juice</a:t>
                      </a:r>
                      <a:endParaRPr lang="en-US" dirty="0"/>
                    </a:p>
                  </a:txBody>
                  <a:tcPr/>
                </a:tc>
                <a:tc>
                  <a:txBody>
                    <a:bodyPr/>
                    <a:lstStyle/>
                    <a:p>
                      <a:r>
                        <a:rPr lang="en-US" dirty="0" smtClean="0"/>
                        <a:t>30 g</a:t>
                      </a:r>
                      <a:endParaRPr lang="en-US" dirty="0"/>
                    </a:p>
                  </a:txBody>
                  <a:tcPr/>
                </a:tc>
              </a:tr>
              <a:tr h="370840">
                <a:tc>
                  <a:txBody>
                    <a:bodyPr/>
                    <a:lstStyle/>
                    <a:p>
                      <a:r>
                        <a:rPr lang="en-US" dirty="0" smtClean="0"/>
                        <a:t>Alcohol</a:t>
                      </a:r>
                      <a:endParaRPr lang="en-US" dirty="0"/>
                    </a:p>
                  </a:txBody>
                  <a:tcPr/>
                </a:tc>
                <a:tc>
                  <a:txBody>
                    <a:bodyPr/>
                    <a:lstStyle/>
                    <a:p>
                      <a:r>
                        <a:rPr lang="en-US" dirty="0" smtClean="0"/>
                        <a:t>60 ml</a:t>
                      </a:r>
                      <a:endParaRPr lang="en-US" dirty="0"/>
                    </a:p>
                  </a:txBody>
                  <a:tcPr/>
                </a:tc>
              </a:tr>
              <a:tr h="370840">
                <a:tc>
                  <a:txBody>
                    <a:bodyPr/>
                    <a:lstStyle/>
                    <a:p>
                      <a:r>
                        <a:rPr lang="en-US" dirty="0" smtClean="0"/>
                        <a:t>Water</a:t>
                      </a:r>
                      <a:endParaRPr lang="en-US" dirty="0"/>
                    </a:p>
                  </a:txBody>
                  <a:tcPr/>
                </a:tc>
                <a:tc>
                  <a:txBody>
                    <a:bodyPr/>
                    <a:lstStyle/>
                    <a:p>
                      <a:r>
                        <a:rPr lang="en-US" dirty="0" smtClean="0"/>
                        <a:t>45 ml</a:t>
                      </a:r>
                      <a:endParaRPr lang="en-US" dirty="0"/>
                    </a:p>
                  </a:txBody>
                  <a:tcPr/>
                </a:tc>
              </a:tr>
              <a:tr h="370840">
                <a:tc>
                  <a:txBody>
                    <a:bodyPr/>
                    <a:lstStyle/>
                    <a:p>
                      <a:r>
                        <a:rPr lang="en-US" dirty="0" smtClean="0"/>
                        <a:t>Total</a:t>
                      </a:r>
                      <a:r>
                        <a:rPr lang="en-US" baseline="0" dirty="0" smtClean="0"/>
                        <a:t> Cost </a:t>
                      </a:r>
                      <a:endParaRPr lang="en-US" dirty="0"/>
                    </a:p>
                  </a:txBody>
                  <a:tcPr/>
                </a:tc>
                <a:tc>
                  <a:txBody>
                    <a:bodyPr/>
                    <a:lstStyle/>
                    <a:p>
                      <a:r>
                        <a:rPr lang="en-US" dirty="0" smtClean="0"/>
                        <a:t>$7.27</a:t>
                      </a:r>
                      <a:endParaRPr lang="en-US" dirty="0"/>
                    </a:p>
                  </a:txBody>
                  <a:tcPr/>
                </a:tc>
              </a:tr>
            </a:tbl>
          </a:graphicData>
        </a:graphic>
      </p:graphicFrame>
      <p:sp>
        <p:nvSpPr>
          <p:cNvPr id="3" name="TextBox 2"/>
          <p:cNvSpPr txBox="1"/>
          <p:nvPr/>
        </p:nvSpPr>
        <p:spPr>
          <a:xfrm rot="16200000">
            <a:off x="-364172" y="2322832"/>
            <a:ext cx="1828800" cy="341632"/>
          </a:xfrm>
          <a:prstGeom prst="rect">
            <a:avLst/>
          </a:prstGeom>
          <a:noFill/>
        </p:spPr>
        <p:txBody>
          <a:bodyPr wrap="square" rtlCol="0">
            <a:spAutoFit/>
          </a:bodyPr>
          <a:lstStyle/>
          <a:p>
            <a:pPr>
              <a:lnSpc>
                <a:spcPct val="90000"/>
              </a:lnSpc>
            </a:pPr>
            <a:r>
              <a:rPr lang="en-US" dirty="0" smtClean="0"/>
              <a:t>Formula #7 </a:t>
            </a:r>
            <a:endParaRPr lang="en-US" dirty="0"/>
          </a:p>
        </p:txBody>
      </p:sp>
      <p:sp>
        <p:nvSpPr>
          <p:cNvPr id="6" name="TextBox 5"/>
          <p:cNvSpPr txBox="1"/>
          <p:nvPr/>
        </p:nvSpPr>
        <p:spPr>
          <a:xfrm rot="16200000">
            <a:off x="-277654" y="4956544"/>
            <a:ext cx="1720321" cy="341632"/>
          </a:xfrm>
          <a:prstGeom prst="rect">
            <a:avLst/>
          </a:prstGeom>
          <a:noFill/>
        </p:spPr>
        <p:txBody>
          <a:bodyPr wrap="square" rtlCol="0">
            <a:spAutoFit/>
          </a:bodyPr>
          <a:lstStyle/>
          <a:p>
            <a:pPr>
              <a:lnSpc>
                <a:spcPct val="90000"/>
              </a:lnSpc>
            </a:pPr>
            <a:r>
              <a:rPr lang="en-US" dirty="0" smtClean="0"/>
              <a:t>Formula #8 </a:t>
            </a:r>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0834" t="30000" r="8333" b="41111"/>
          <a:stretch/>
        </p:blipFill>
        <p:spPr>
          <a:xfrm>
            <a:off x="6853237" y="-74363"/>
            <a:ext cx="5335588" cy="1430158"/>
          </a:xfrm>
          <a:prstGeom prst="rect">
            <a:avLst/>
          </a:prstGeom>
        </p:spPr>
      </p:pic>
    </p:spTree>
    <p:extLst>
      <p:ext uri="{BB962C8B-B14F-4D97-AF65-F5344CB8AC3E}">
        <p14:creationId xmlns:p14="http://schemas.microsoft.com/office/powerpoint/2010/main" val="101218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Painting</a:t>
            </a:r>
            <a:endParaRPr lang="en-US" dirty="0"/>
          </a:p>
        </p:txBody>
      </p:sp>
      <p:sp>
        <p:nvSpPr>
          <p:cNvPr id="3" name="Content Placeholder 2"/>
          <p:cNvSpPr>
            <a:spLocks noGrp="1"/>
          </p:cNvSpPr>
          <p:nvPr>
            <p:ph idx="1"/>
          </p:nvPr>
        </p:nvSpPr>
        <p:spPr/>
        <p:txBody>
          <a:bodyPr/>
          <a:lstStyle/>
          <a:p>
            <a:r>
              <a:rPr lang="en-US" dirty="0" smtClean="0"/>
              <a:t>After the formula was completed, it was mixed with paint and spread all over the cement blocks.</a:t>
            </a:r>
            <a:endParaRPr lang="en-US" dirty="0"/>
          </a:p>
        </p:txBody>
      </p:sp>
      <p:sp>
        <p:nvSpPr>
          <p:cNvPr id="11" name="Rounded Rectangle 10"/>
          <p:cNvSpPr/>
          <p:nvPr/>
        </p:nvSpPr>
        <p:spPr>
          <a:xfrm>
            <a:off x="2284412" y="2743200"/>
            <a:ext cx="8001000" cy="3534680"/>
          </a:xfrm>
          <a:prstGeom prst="round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mc:Choice xmlns:p14="http://schemas.microsoft.com/office/powerpoint/2010/main" Requires="p14">
          <p:contentPart p14:bwMode="auto" r:id="rId4">
            <p14:nvContentPartPr>
              <p14:cNvPr id="13" name="Ink 12"/>
              <p14:cNvContentPartPr/>
              <p14:nvPr/>
            </p14:nvContentPartPr>
            <p14:xfrm>
              <a:off x="5258240" y="2792360"/>
              <a:ext cx="48600" cy="3384000"/>
            </p14:xfrm>
          </p:contentPart>
        </mc:Choice>
        <mc:Fallback>
          <p:pic>
            <p:nvPicPr>
              <p:cNvPr id="13" name="Ink 12"/>
              <p:cNvPicPr/>
              <p:nvPr/>
            </p:nvPicPr>
            <p:blipFill>
              <a:blip r:embed="rId5"/>
              <a:stretch>
                <a:fillRect/>
              </a:stretch>
            </p:blipFill>
            <p:spPr>
              <a:xfrm>
                <a:off x="5230520" y="2767880"/>
                <a:ext cx="108000" cy="3436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5" name="Ink 14"/>
              <p14:cNvContentPartPr/>
              <p14:nvPr/>
            </p14:nvContentPartPr>
            <p14:xfrm>
              <a:off x="2558600" y="2980280"/>
              <a:ext cx="2551320" cy="2918880"/>
            </p14:xfrm>
          </p:contentPart>
        </mc:Choice>
        <mc:Fallback>
          <p:pic>
            <p:nvPicPr>
              <p:cNvPr id="15" name="Ink 14"/>
              <p:cNvPicPr/>
              <p:nvPr/>
            </p:nvPicPr>
            <p:blipFill>
              <a:blip r:embed="rId7"/>
              <a:stretch>
                <a:fillRect/>
              </a:stretch>
            </p:blipFill>
            <p:spPr>
              <a:xfrm>
                <a:off x="2507480" y="2887400"/>
                <a:ext cx="2702160" cy="3126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7" name="Ink 16"/>
              <p14:cNvContentPartPr/>
              <p14:nvPr/>
            </p14:nvContentPartPr>
            <p14:xfrm>
              <a:off x="7697240" y="2791640"/>
              <a:ext cx="95400" cy="3400560"/>
            </p14:xfrm>
          </p:contentPart>
        </mc:Choice>
        <mc:Fallback>
          <p:pic>
            <p:nvPicPr>
              <p:cNvPr id="17" name="Ink 16"/>
              <p:cNvPicPr/>
              <p:nvPr/>
            </p:nvPicPr>
            <p:blipFill>
              <a:blip r:embed="rId9"/>
              <a:stretch>
                <a:fillRect/>
              </a:stretch>
            </p:blipFill>
            <p:spPr>
              <a:xfrm>
                <a:off x="7687160" y="2781920"/>
                <a:ext cx="116280" cy="3421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0" name="Ink 19"/>
              <p14:cNvContentPartPr/>
              <p14:nvPr/>
            </p14:nvContentPartPr>
            <p14:xfrm>
              <a:off x="7742240" y="2770760"/>
              <a:ext cx="34560" cy="613440"/>
            </p14:xfrm>
          </p:contentPart>
        </mc:Choice>
        <mc:Fallback>
          <p:pic>
            <p:nvPicPr>
              <p:cNvPr id="20" name="Ink 19"/>
              <p:cNvPicPr/>
              <p:nvPr/>
            </p:nvPicPr>
            <p:blipFill>
              <a:blip r:embed="rId11"/>
              <a:stretch>
                <a:fillRect/>
              </a:stretch>
            </p:blipFill>
            <p:spPr>
              <a:xfrm>
                <a:off x="7724240" y="2747360"/>
                <a:ext cx="83880" cy="668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1" name="Ink 20"/>
              <p14:cNvContentPartPr/>
              <p14:nvPr/>
            </p14:nvContentPartPr>
            <p14:xfrm>
              <a:off x="12652640" y="4429280"/>
              <a:ext cx="360" cy="360"/>
            </p14:xfrm>
          </p:contentPart>
        </mc:Choice>
        <mc:Fallback>
          <p:pic>
            <p:nvPicPr>
              <p:cNvPr id="21" name="Ink 20"/>
              <p:cNvPicPr/>
              <p:nvPr/>
            </p:nvPicPr>
            <p:blipFill>
              <a:blip r:embed="rId13"/>
              <a:stretch>
                <a:fillRect/>
              </a:stretch>
            </p:blipFill>
            <p:spPr>
              <a:xfrm>
                <a:off x="12646520" y="4423160"/>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3" name="Ink 22"/>
              <p14:cNvContentPartPr/>
              <p14:nvPr/>
            </p14:nvContentPartPr>
            <p14:xfrm>
              <a:off x="7760600" y="2838080"/>
              <a:ext cx="51120" cy="3302640"/>
            </p14:xfrm>
          </p:contentPart>
        </mc:Choice>
        <mc:Fallback>
          <p:pic>
            <p:nvPicPr>
              <p:cNvPr id="23" name="Ink 22"/>
              <p:cNvPicPr/>
              <p:nvPr/>
            </p:nvPicPr>
            <p:blipFill>
              <a:blip r:embed="rId15"/>
              <a:stretch>
                <a:fillRect/>
              </a:stretch>
            </p:blipFill>
            <p:spPr>
              <a:xfrm>
                <a:off x="7728200" y="2819720"/>
                <a:ext cx="116280" cy="3352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5" name="Ink 24"/>
              <p14:cNvContentPartPr/>
              <p14:nvPr/>
            </p14:nvContentPartPr>
            <p14:xfrm>
              <a:off x="8079560" y="3045080"/>
              <a:ext cx="1853640" cy="2997360"/>
            </p14:xfrm>
          </p:contentPart>
        </mc:Choice>
        <mc:Fallback>
          <p:pic>
            <p:nvPicPr>
              <p:cNvPr id="25" name="Ink 24"/>
              <p:cNvPicPr/>
              <p:nvPr/>
            </p:nvPicPr>
            <p:blipFill>
              <a:blip r:embed="rId17"/>
              <a:stretch>
                <a:fillRect/>
              </a:stretch>
            </p:blipFill>
            <p:spPr>
              <a:xfrm>
                <a:off x="8014760" y="2941040"/>
                <a:ext cx="2038680" cy="3218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1" name="Ink 30"/>
              <p14:cNvContentPartPr/>
              <p14:nvPr/>
            </p14:nvContentPartPr>
            <p14:xfrm>
              <a:off x="2589560" y="5682800"/>
              <a:ext cx="2302560" cy="729000"/>
            </p14:xfrm>
          </p:contentPart>
        </mc:Choice>
        <mc:Fallback>
          <p:pic>
            <p:nvPicPr>
              <p:cNvPr id="31" name="Ink 30"/>
              <p:cNvPicPr/>
              <p:nvPr/>
            </p:nvPicPr>
            <p:blipFill>
              <a:blip r:embed="rId19"/>
              <a:stretch>
                <a:fillRect/>
              </a:stretch>
            </p:blipFill>
            <p:spPr>
              <a:xfrm>
                <a:off x="2559320" y="5653280"/>
                <a:ext cx="2367000" cy="793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1" name="Ink 40"/>
              <p14:cNvContentPartPr/>
              <p14:nvPr/>
            </p14:nvContentPartPr>
            <p14:xfrm>
              <a:off x="7895600" y="5692880"/>
              <a:ext cx="2169720" cy="642960"/>
            </p14:xfrm>
          </p:contentPart>
        </mc:Choice>
        <mc:Fallback>
          <p:pic>
            <p:nvPicPr>
              <p:cNvPr id="41" name="Ink 40"/>
              <p:cNvPicPr/>
              <p:nvPr/>
            </p:nvPicPr>
            <p:blipFill>
              <a:blip r:embed="rId21"/>
              <a:stretch>
                <a:fillRect/>
              </a:stretch>
            </p:blipFill>
            <p:spPr>
              <a:xfrm>
                <a:off x="7877600" y="5660840"/>
                <a:ext cx="2220480" cy="709920"/>
              </a:xfrm>
              <a:prstGeom prst="rect">
                <a:avLst/>
              </a:prstGeom>
            </p:spPr>
          </p:pic>
        </mc:Fallback>
      </mc:AlternateContent>
    </p:spTree>
    <p:extLst>
      <p:ext uri="{BB962C8B-B14F-4D97-AF65-F5344CB8AC3E}">
        <p14:creationId xmlns:p14="http://schemas.microsoft.com/office/powerpoint/2010/main" val="410188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Results: Data </a:t>
            </a:r>
            <a:r>
              <a:rPr lang="en-US" dirty="0" smtClean="0"/>
              <a:t>Key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80899556"/>
              </p:ext>
            </p:extLst>
          </p:nvPr>
        </p:nvGraphicFramePr>
        <p:xfrm>
          <a:off x="2132012" y="2438400"/>
          <a:ext cx="8763000" cy="2438400"/>
        </p:xfrm>
        <a:graphic>
          <a:graphicData uri="http://schemas.openxmlformats.org/drawingml/2006/table">
            <a:tbl>
              <a:tblPr firstRow="1" bandRow="1">
                <a:tableStyleId>{3B4B98B0-60AC-42C2-AFA5-B58CD77FA1E5}</a:tableStyleId>
              </a:tblPr>
              <a:tblGrid>
                <a:gridCol w="2133600"/>
                <a:gridCol w="6629400"/>
              </a:tblGrid>
              <a:tr h="422656">
                <a:tc>
                  <a:txBody>
                    <a:bodyPr/>
                    <a:lstStyle/>
                    <a:p>
                      <a:r>
                        <a:rPr lang="en-US" sz="2000" dirty="0" smtClean="0"/>
                        <a:t>Numerical Value </a:t>
                      </a:r>
                      <a:endParaRPr lang="en-US" sz="2000" dirty="0"/>
                    </a:p>
                  </a:txBody>
                  <a:tcPr/>
                </a:tc>
                <a:tc>
                  <a:txBody>
                    <a:bodyPr/>
                    <a:lstStyle/>
                    <a:p>
                      <a:r>
                        <a:rPr lang="en-US" sz="2000" dirty="0" smtClean="0"/>
                        <a:t>Meaning </a:t>
                      </a:r>
                      <a:endParaRPr lang="en-US" sz="2000" dirty="0"/>
                    </a:p>
                  </a:txBody>
                  <a:tcPr/>
                </a:tc>
              </a:tr>
              <a:tr h="422656">
                <a:tc>
                  <a:txBody>
                    <a:bodyPr/>
                    <a:lstStyle/>
                    <a:p>
                      <a:r>
                        <a:rPr lang="en-US" sz="2000" dirty="0" smtClean="0"/>
                        <a:t>0</a:t>
                      </a:r>
                      <a:endParaRPr lang="en-US" sz="2000" dirty="0"/>
                    </a:p>
                  </a:txBody>
                  <a:tcPr/>
                </a:tc>
                <a:tc>
                  <a:txBody>
                    <a:bodyPr/>
                    <a:lstStyle/>
                    <a:p>
                      <a:r>
                        <a:rPr lang="en-US" sz="2000" dirty="0" smtClean="0"/>
                        <a:t>Frozen</a:t>
                      </a:r>
                      <a:r>
                        <a:rPr lang="en-US" sz="2000" baseline="0" dirty="0" smtClean="0"/>
                        <a:t>: H</a:t>
                      </a:r>
                      <a:r>
                        <a:rPr lang="en-US" sz="1600" baseline="0" dirty="0" smtClean="0"/>
                        <a:t>2</a:t>
                      </a:r>
                      <a:r>
                        <a:rPr lang="en-US" sz="2000" baseline="0" dirty="0" smtClean="0"/>
                        <a:t>0 remains in original solid state</a:t>
                      </a:r>
                      <a:endParaRPr lang="en-US" sz="2000" dirty="0"/>
                    </a:p>
                  </a:txBody>
                  <a:tcPr/>
                </a:tc>
              </a:tr>
              <a:tr h="422656">
                <a:tc>
                  <a:txBody>
                    <a:bodyPr/>
                    <a:lstStyle/>
                    <a:p>
                      <a:r>
                        <a:rPr lang="en-US" sz="2000" dirty="0" smtClean="0"/>
                        <a:t>1</a:t>
                      </a:r>
                      <a:endParaRPr lang="en-US" sz="2000" dirty="0"/>
                    </a:p>
                  </a:txBody>
                  <a:tcPr/>
                </a:tc>
                <a:tc>
                  <a:txBody>
                    <a:bodyPr/>
                    <a:lstStyle/>
                    <a:p>
                      <a:r>
                        <a:rPr lang="en-US" sz="2000" dirty="0" smtClean="0"/>
                        <a:t>Ice cube reduced </a:t>
                      </a:r>
                      <a:r>
                        <a:rPr lang="en-US" sz="2000" dirty="0" smtClean="0"/>
                        <a:t>slightly in </a:t>
                      </a:r>
                      <a:r>
                        <a:rPr lang="en-US" sz="2000" dirty="0" smtClean="0"/>
                        <a:t>size</a:t>
                      </a:r>
                      <a:r>
                        <a:rPr lang="en-US" sz="2000" baseline="0" dirty="0" smtClean="0"/>
                        <a:t>, but still solid </a:t>
                      </a:r>
                      <a:endParaRPr lang="en-US" sz="2000" dirty="0"/>
                    </a:p>
                  </a:txBody>
                  <a:tcPr/>
                </a:tc>
              </a:tr>
              <a:tr h="747776">
                <a:tc>
                  <a:txBody>
                    <a:bodyPr/>
                    <a:lstStyle/>
                    <a:p>
                      <a:r>
                        <a:rPr lang="en-US" sz="2000" dirty="0" smtClean="0"/>
                        <a:t>2</a:t>
                      </a:r>
                      <a:endParaRPr lang="en-US" sz="2000" dirty="0"/>
                    </a:p>
                  </a:txBody>
                  <a:tcPr/>
                </a:tc>
                <a:tc>
                  <a:txBody>
                    <a:bodyPr/>
                    <a:lstStyle/>
                    <a:p>
                      <a:r>
                        <a:rPr lang="en-US" sz="2000" dirty="0" smtClean="0"/>
                        <a:t>Pool of liquid surrounding the remaining ice and shape</a:t>
                      </a:r>
                      <a:r>
                        <a:rPr lang="en-US" sz="2000" baseline="0" dirty="0" smtClean="0"/>
                        <a:t> has </a:t>
                      </a:r>
                      <a:r>
                        <a:rPr lang="en-US" sz="2000" baseline="0" dirty="0" smtClean="0"/>
                        <a:t>changed significantly</a:t>
                      </a:r>
                      <a:endParaRPr lang="en-US" sz="2000" dirty="0"/>
                    </a:p>
                  </a:txBody>
                  <a:tcPr/>
                </a:tc>
              </a:tr>
              <a:tr h="422656">
                <a:tc>
                  <a:txBody>
                    <a:bodyPr/>
                    <a:lstStyle/>
                    <a:p>
                      <a:r>
                        <a:rPr lang="en-US" sz="2000" dirty="0" smtClean="0"/>
                        <a:t>3</a:t>
                      </a:r>
                      <a:endParaRPr lang="en-US" sz="2000" dirty="0"/>
                    </a:p>
                  </a:txBody>
                  <a:tcPr/>
                </a:tc>
                <a:tc>
                  <a:txBody>
                    <a:bodyPr/>
                    <a:lstStyle/>
                    <a:p>
                      <a:r>
                        <a:rPr lang="en-US" sz="2000" dirty="0" smtClean="0"/>
                        <a:t>Completely Melted: </a:t>
                      </a:r>
                      <a:r>
                        <a:rPr lang="en-US" sz="2000" baseline="0" dirty="0" smtClean="0"/>
                        <a:t>H</a:t>
                      </a:r>
                      <a:r>
                        <a:rPr lang="en-US" sz="1600" baseline="0" dirty="0" smtClean="0"/>
                        <a:t>2</a:t>
                      </a:r>
                      <a:r>
                        <a:rPr lang="en-US" sz="2000" baseline="0" dirty="0" smtClean="0"/>
                        <a:t>0 is in liquid form </a:t>
                      </a:r>
                      <a:endParaRPr lang="en-US" sz="2000" dirty="0"/>
                    </a:p>
                  </a:txBody>
                  <a:tcPr/>
                </a:tc>
              </a:tr>
            </a:tbl>
          </a:graphicData>
        </a:graphic>
      </p:graphicFrame>
      <p:sp>
        <p:nvSpPr>
          <p:cNvPr id="6" name="Down Arrow 5"/>
          <p:cNvSpPr/>
          <p:nvPr/>
        </p:nvSpPr>
        <p:spPr>
          <a:xfrm>
            <a:off x="1293813" y="2438400"/>
            <a:ext cx="761999" cy="2590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20348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8980599"/>
              </p:ext>
            </p:extLst>
          </p:nvPr>
        </p:nvGraphicFramePr>
        <p:xfrm>
          <a:off x="1293813" y="1676400"/>
          <a:ext cx="9601200" cy="3708400"/>
        </p:xfrm>
        <a:graphic>
          <a:graphicData uri="http://schemas.openxmlformats.org/drawingml/2006/table">
            <a:tbl>
              <a:tblPr firstRow="1" bandRow="1">
                <a:tableStyleId>{3B4B98B0-60AC-42C2-AFA5-B58CD77FA1E5}</a:tableStyleId>
              </a:tblPr>
              <a:tblGrid>
                <a:gridCol w="4800600"/>
                <a:gridCol w="4800600"/>
              </a:tblGrid>
              <a:tr h="370840">
                <a:tc>
                  <a:txBody>
                    <a:bodyPr/>
                    <a:lstStyle/>
                    <a:p>
                      <a:r>
                        <a:rPr lang="en-US" dirty="0" smtClean="0"/>
                        <a:t>Chemical Mix </a:t>
                      </a:r>
                      <a:endParaRPr lang="en-US" dirty="0"/>
                    </a:p>
                  </a:txBody>
                  <a:tcPr/>
                </a:tc>
                <a:tc>
                  <a:txBody>
                    <a:bodyPr/>
                    <a:lstStyle/>
                    <a:p>
                      <a:r>
                        <a:rPr lang="en-US" dirty="0" smtClean="0"/>
                        <a:t>Results </a:t>
                      </a:r>
                      <a:endParaRPr lang="en-US" dirty="0"/>
                    </a:p>
                  </a:txBody>
                  <a:tcPr/>
                </a:tc>
              </a:tr>
              <a:tr h="370840">
                <a:tc>
                  <a:txBody>
                    <a:bodyPr/>
                    <a:lstStyle/>
                    <a:p>
                      <a:r>
                        <a:rPr lang="en-US" dirty="0" smtClean="0"/>
                        <a:t>Negative</a:t>
                      </a:r>
                      <a:r>
                        <a:rPr lang="en-US" baseline="0" dirty="0" smtClean="0"/>
                        <a:t> Control </a:t>
                      </a:r>
                      <a:endParaRPr lang="en-US" dirty="0"/>
                    </a:p>
                  </a:txBody>
                  <a:tcPr/>
                </a:tc>
                <a:tc>
                  <a:txBody>
                    <a:bodyPr/>
                    <a:lstStyle/>
                    <a:p>
                      <a:r>
                        <a:rPr lang="en-US" dirty="0" smtClean="0"/>
                        <a:t>0</a:t>
                      </a:r>
                      <a:endParaRPr lang="en-US" dirty="0"/>
                    </a:p>
                  </a:txBody>
                  <a:tcPr/>
                </a:tc>
              </a:tr>
              <a:tr h="370840">
                <a:tc>
                  <a:txBody>
                    <a:bodyPr/>
                    <a:lstStyle/>
                    <a:p>
                      <a:r>
                        <a:rPr lang="en-US" dirty="0" smtClean="0"/>
                        <a:t>#1</a:t>
                      </a:r>
                      <a:endParaRPr lang="en-US" dirty="0"/>
                    </a:p>
                  </a:txBody>
                  <a:tcPr/>
                </a:tc>
                <a:tc>
                  <a:txBody>
                    <a:bodyPr/>
                    <a:lstStyle/>
                    <a:p>
                      <a:r>
                        <a:rPr lang="en-US" dirty="0" smtClean="0"/>
                        <a:t>2</a:t>
                      </a:r>
                      <a:endParaRPr lang="en-US" dirty="0"/>
                    </a:p>
                  </a:txBody>
                  <a:tcPr/>
                </a:tc>
              </a:tr>
              <a:tr h="370840">
                <a:tc>
                  <a:txBody>
                    <a:bodyPr/>
                    <a:lstStyle/>
                    <a:p>
                      <a:r>
                        <a:rPr lang="en-US" dirty="0" smtClean="0"/>
                        <a:t>#2</a:t>
                      </a:r>
                      <a:endParaRPr lang="en-US" dirty="0"/>
                    </a:p>
                  </a:txBody>
                  <a:tcPr/>
                </a:tc>
                <a:tc>
                  <a:txBody>
                    <a:bodyPr/>
                    <a:lstStyle/>
                    <a:p>
                      <a:r>
                        <a:rPr lang="en-US" dirty="0" smtClean="0"/>
                        <a:t>0</a:t>
                      </a:r>
                      <a:endParaRPr lang="en-US" dirty="0"/>
                    </a:p>
                  </a:txBody>
                  <a:tcPr/>
                </a:tc>
              </a:tr>
              <a:tr h="370840">
                <a:tc>
                  <a:txBody>
                    <a:bodyPr/>
                    <a:lstStyle/>
                    <a:p>
                      <a:r>
                        <a:rPr lang="en-US" dirty="0" smtClean="0"/>
                        <a:t>#3 </a:t>
                      </a:r>
                      <a:endParaRPr lang="en-US" dirty="0"/>
                    </a:p>
                  </a:txBody>
                  <a:tcPr/>
                </a:tc>
                <a:tc>
                  <a:txBody>
                    <a:bodyPr/>
                    <a:lstStyle/>
                    <a:p>
                      <a:r>
                        <a:rPr lang="en-US" dirty="0" smtClean="0"/>
                        <a:t>0</a:t>
                      </a:r>
                      <a:endParaRPr lang="en-US" dirty="0"/>
                    </a:p>
                  </a:txBody>
                  <a:tcPr/>
                </a:tc>
              </a:tr>
              <a:tr h="370840">
                <a:tc>
                  <a:txBody>
                    <a:bodyPr/>
                    <a:lstStyle/>
                    <a:p>
                      <a:r>
                        <a:rPr lang="en-US" dirty="0" smtClean="0"/>
                        <a:t>#4</a:t>
                      </a:r>
                      <a:endParaRPr lang="en-US" dirty="0"/>
                    </a:p>
                  </a:txBody>
                  <a:tcPr/>
                </a:tc>
                <a:tc>
                  <a:txBody>
                    <a:bodyPr/>
                    <a:lstStyle/>
                    <a:p>
                      <a:r>
                        <a:rPr lang="en-US" dirty="0" smtClean="0"/>
                        <a:t>1</a:t>
                      </a:r>
                      <a:endParaRPr lang="en-US" dirty="0"/>
                    </a:p>
                  </a:txBody>
                  <a:tcPr/>
                </a:tc>
              </a:tr>
              <a:tr h="370840">
                <a:tc>
                  <a:txBody>
                    <a:bodyPr/>
                    <a:lstStyle/>
                    <a:p>
                      <a:r>
                        <a:rPr lang="en-US" dirty="0" smtClean="0"/>
                        <a:t>#5 </a:t>
                      </a:r>
                      <a:endParaRPr lang="en-US" dirty="0"/>
                    </a:p>
                  </a:txBody>
                  <a:tcPr/>
                </a:tc>
                <a:tc>
                  <a:txBody>
                    <a:bodyPr/>
                    <a:lstStyle/>
                    <a:p>
                      <a:r>
                        <a:rPr lang="en-US" dirty="0" smtClean="0"/>
                        <a:t>1</a:t>
                      </a:r>
                      <a:endParaRPr lang="en-US" dirty="0"/>
                    </a:p>
                  </a:txBody>
                  <a:tcPr/>
                </a:tc>
              </a:tr>
              <a:tr h="370840">
                <a:tc>
                  <a:txBody>
                    <a:bodyPr/>
                    <a:lstStyle/>
                    <a:p>
                      <a:r>
                        <a:rPr lang="en-US" dirty="0" smtClean="0"/>
                        <a:t>#6</a:t>
                      </a:r>
                      <a:endParaRPr lang="en-US" dirty="0"/>
                    </a:p>
                  </a:txBody>
                  <a:tcPr/>
                </a:tc>
                <a:tc>
                  <a:txBody>
                    <a:bodyPr/>
                    <a:lstStyle/>
                    <a:p>
                      <a:r>
                        <a:rPr lang="en-US" dirty="0" smtClean="0"/>
                        <a:t>0</a:t>
                      </a:r>
                      <a:endParaRPr lang="en-US" dirty="0"/>
                    </a:p>
                  </a:txBody>
                  <a:tcPr/>
                </a:tc>
              </a:tr>
              <a:tr h="370840">
                <a:tc>
                  <a:txBody>
                    <a:bodyPr/>
                    <a:lstStyle/>
                    <a:p>
                      <a:r>
                        <a:rPr lang="en-US" dirty="0" smtClean="0"/>
                        <a:t>#7</a:t>
                      </a:r>
                      <a:endParaRPr lang="en-US" dirty="0"/>
                    </a:p>
                  </a:txBody>
                  <a:tcPr/>
                </a:tc>
                <a:tc>
                  <a:txBody>
                    <a:bodyPr/>
                    <a:lstStyle/>
                    <a:p>
                      <a:r>
                        <a:rPr lang="en-US" dirty="0" smtClean="0"/>
                        <a:t>0</a:t>
                      </a:r>
                      <a:endParaRPr lang="en-US" dirty="0"/>
                    </a:p>
                  </a:txBody>
                  <a:tcPr/>
                </a:tc>
              </a:tr>
              <a:tr h="370840">
                <a:tc>
                  <a:txBody>
                    <a:bodyPr/>
                    <a:lstStyle/>
                    <a:p>
                      <a:r>
                        <a:rPr lang="en-US" dirty="0" smtClean="0"/>
                        <a:t>#8</a:t>
                      </a:r>
                      <a:endParaRPr lang="en-US" dirty="0"/>
                    </a:p>
                  </a:txBody>
                  <a:tcPr/>
                </a:tc>
                <a:tc>
                  <a:txBody>
                    <a:bodyPr/>
                    <a:lstStyle/>
                    <a:p>
                      <a:r>
                        <a:rPr lang="en-US" dirty="0" smtClean="0"/>
                        <a:t>0</a:t>
                      </a:r>
                      <a:endParaRPr lang="en-US" dirty="0"/>
                    </a:p>
                  </a:txBody>
                  <a:tcPr/>
                </a:tc>
              </a:tr>
            </a:tbl>
          </a:graphicData>
        </a:graphic>
      </p:graphicFrame>
    </p:spTree>
    <p:extLst>
      <p:ext uri="{BB962C8B-B14F-4D97-AF65-F5344CB8AC3E}">
        <p14:creationId xmlns:p14="http://schemas.microsoft.com/office/powerpoint/2010/main" val="370827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Complete more testing:</a:t>
            </a:r>
          </a:p>
          <a:p>
            <a:pPr marL="621982" lvl="1" indent="-342900">
              <a:buFont typeface="Courier New" panose="02070309020205020404" pitchFamily="49" charset="0"/>
              <a:buChar char="o"/>
            </a:pPr>
            <a:r>
              <a:rPr lang="en-US" dirty="0" smtClean="0"/>
              <a:t>Using the same blocks of concrete to see if the paint stays and the formulas that were effective continue to be so</a:t>
            </a:r>
          </a:p>
          <a:p>
            <a:pPr marL="621982" lvl="1" indent="-342900">
              <a:buFont typeface="Courier New" panose="02070309020205020404" pitchFamily="49" charset="0"/>
              <a:buChar char="o"/>
            </a:pPr>
            <a:r>
              <a:rPr lang="en-US" dirty="0" smtClean="0"/>
              <a:t>Testing after the painted blocks experience real life circumstances such as pressure and heat </a:t>
            </a:r>
            <a:endParaRPr lang="en-US" dirty="0"/>
          </a:p>
        </p:txBody>
      </p:sp>
    </p:spTree>
    <p:extLst>
      <p:ext uri="{BB962C8B-B14F-4D97-AF65-F5344CB8AC3E}">
        <p14:creationId xmlns:p14="http://schemas.microsoft.com/office/powerpoint/2010/main" val="328270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a:hlinkClick r:id="rId3"/>
              </a:rPr>
              <a:t>http://</a:t>
            </a:r>
            <a:r>
              <a:rPr lang="en-US" dirty="0" smtClean="0">
                <a:hlinkClick r:id="rId3"/>
              </a:rPr>
              <a:t>www.baltimoresun.com/news/weather/weather-blog/bs-md-snow-costs-20150303-story.html</a:t>
            </a:r>
            <a:endParaRPr lang="en-US" dirty="0" smtClean="0"/>
          </a:p>
          <a:p>
            <a:endParaRPr lang="en-US" dirty="0"/>
          </a:p>
        </p:txBody>
      </p:sp>
    </p:spTree>
    <p:extLst>
      <p:ext uri="{BB962C8B-B14F-4D97-AF65-F5344CB8AC3E}">
        <p14:creationId xmlns:p14="http://schemas.microsoft.com/office/powerpoint/2010/main" val="158567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Road salt </a:t>
            </a:r>
            <a:endParaRPr lang="en-US" dirty="0"/>
          </a:p>
        </p:txBody>
      </p:sp>
      <p:sp>
        <p:nvSpPr>
          <p:cNvPr id="3" name="Content Placeholder 2"/>
          <p:cNvSpPr>
            <a:spLocks noGrp="1"/>
          </p:cNvSpPr>
          <p:nvPr>
            <p:ph idx="1"/>
          </p:nvPr>
        </p:nvSpPr>
        <p:spPr>
          <a:xfrm>
            <a:off x="1979612" y="1600201"/>
            <a:ext cx="2362200" cy="4525963"/>
          </a:xfrm>
        </p:spPr>
        <p:txBody>
          <a:bodyPr>
            <a:normAutofit/>
          </a:bodyPr>
          <a:lstStyle/>
          <a:p>
            <a:pPr>
              <a:buNone/>
            </a:pPr>
            <a:r>
              <a:rPr lang="en-US" dirty="0">
                <a:latin typeface="Calibri Light" panose="020F0302020204030204" pitchFamily="34" charset="0"/>
              </a:rPr>
              <a:t>1. Dissolves </a:t>
            </a:r>
          </a:p>
        </p:txBody>
      </p:sp>
      <p:sp>
        <p:nvSpPr>
          <p:cNvPr id="4" name="TextBox 3"/>
          <p:cNvSpPr txBox="1"/>
          <p:nvPr/>
        </p:nvSpPr>
        <p:spPr>
          <a:xfrm>
            <a:off x="4189412" y="1600201"/>
            <a:ext cx="3048000" cy="830997"/>
          </a:xfrm>
          <a:prstGeom prst="rect">
            <a:avLst/>
          </a:prstGeom>
          <a:noFill/>
        </p:spPr>
        <p:txBody>
          <a:bodyPr wrap="square" rtlCol="0">
            <a:spAutoFit/>
          </a:bodyPr>
          <a:lstStyle/>
          <a:p>
            <a:r>
              <a:rPr lang="en-US" sz="2400" dirty="0">
                <a:latin typeface="Calibri Light" panose="020F0302020204030204" pitchFamily="34" charset="0"/>
              </a:rPr>
              <a:t>2. Turns into sodium and chloride ions </a:t>
            </a:r>
          </a:p>
        </p:txBody>
      </p:sp>
      <p:sp>
        <p:nvSpPr>
          <p:cNvPr id="5" name="TextBox 4"/>
          <p:cNvSpPr txBox="1"/>
          <p:nvPr/>
        </p:nvSpPr>
        <p:spPr>
          <a:xfrm>
            <a:off x="7618412" y="1600201"/>
            <a:ext cx="2590800" cy="830997"/>
          </a:xfrm>
          <a:prstGeom prst="rect">
            <a:avLst/>
          </a:prstGeom>
          <a:noFill/>
        </p:spPr>
        <p:txBody>
          <a:bodyPr wrap="square" rtlCol="0">
            <a:spAutoFit/>
          </a:bodyPr>
          <a:lstStyle/>
          <a:p>
            <a:r>
              <a:rPr lang="en-US" sz="2400" dirty="0">
                <a:latin typeface="Calibri Light" panose="020F0302020204030204" pitchFamily="34" charset="0"/>
              </a:rPr>
              <a:t>3. Runoff (into bodies of water)</a:t>
            </a:r>
          </a:p>
        </p:txBody>
      </p:sp>
      <p:sp>
        <p:nvSpPr>
          <p:cNvPr id="7" name="Right Arrow 6"/>
          <p:cNvSpPr/>
          <p:nvPr/>
        </p:nvSpPr>
        <p:spPr>
          <a:xfrm>
            <a:off x="3579812" y="1600200"/>
            <a:ext cx="609600" cy="400110"/>
          </a:xfrm>
          <a:prstGeom prst="righ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7008812" y="1600200"/>
            <a:ext cx="609600" cy="400110"/>
          </a:xfrm>
          <a:prstGeom prst="righ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2894013" y="2590800"/>
            <a:ext cx="5962768" cy="3961338"/>
          </a:xfrm>
          <a:prstGeom prst="rect">
            <a:avLst/>
          </a:prstGeom>
          <a:ln w="63500">
            <a:solidFill>
              <a:schemeClr val="accent5">
                <a:lumMod val="50000"/>
                <a:alpha val="0"/>
              </a:schemeClr>
            </a:solidFill>
            <a:prstDash val="dashDot"/>
          </a:ln>
          <a:effectLst/>
        </p:spPr>
      </p:pic>
    </p:spTree>
    <p:extLst>
      <p:ext uri="{BB962C8B-B14F-4D97-AF65-F5344CB8AC3E}">
        <p14:creationId xmlns:p14="http://schemas.microsoft.com/office/powerpoint/2010/main" val="298887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274638"/>
            <a:ext cx="4114800" cy="1143000"/>
          </a:xfrm>
        </p:spPr>
        <p:txBody>
          <a:bodyPr>
            <a:normAutofit/>
          </a:bodyPr>
          <a:lstStyle/>
          <a:p>
            <a:r>
              <a:rPr lang="en-US" dirty="0" smtClean="0"/>
              <a:t>Where does the salt go?</a:t>
            </a:r>
            <a:endParaRPr lang="en-US" dirty="0"/>
          </a:p>
        </p:txBody>
      </p:sp>
      <p:sp>
        <p:nvSpPr>
          <p:cNvPr id="3" name="Content Placeholder 2"/>
          <p:cNvSpPr>
            <a:spLocks noGrp="1"/>
          </p:cNvSpPr>
          <p:nvPr>
            <p:ph idx="1"/>
          </p:nvPr>
        </p:nvSpPr>
        <p:spPr>
          <a:xfrm>
            <a:off x="1979612" y="1600200"/>
            <a:ext cx="8229600" cy="4953000"/>
          </a:xfrm>
        </p:spPr>
        <p:txBody>
          <a:bodyPr>
            <a:normAutofit fontScale="92500" lnSpcReduction="10000"/>
          </a:bodyPr>
          <a:lstStyle/>
          <a:p>
            <a:pPr>
              <a:buNone/>
            </a:pPr>
            <a:r>
              <a:rPr lang="en-US" sz="1800" dirty="0"/>
              <a:t>The salt contaminates our</a:t>
            </a:r>
          </a:p>
          <a:p>
            <a:pPr>
              <a:buFontTx/>
              <a:buChar char="-"/>
            </a:pPr>
            <a:r>
              <a:rPr lang="en-US" sz="1800" dirty="0"/>
              <a:t>Lakes</a:t>
            </a:r>
          </a:p>
          <a:p>
            <a:pPr>
              <a:buFontTx/>
              <a:buChar char="-"/>
            </a:pPr>
            <a:r>
              <a:rPr lang="en-US" sz="1800" dirty="0"/>
              <a:t>Streams</a:t>
            </a:r>
          </a:p>
          <a:p>
            <a:pPr>
              <a:buFontTx/>
              <a:buChar char="-"/>
            </a:pPr>
            <a:r>
              <a:rPr lang="en-US" sz="1800" dirty="0"/>
              <a:t>Wetland</a:t>
            </a:r>
          </a:p>
          <a:p>
            <a:pPr>
              <a:buFontTx/>
              <a:buChar char="-"/>
            </a:pPr>
            <a:r>
              <a:rPr lang="en-US" sz="1800" dirty="0"/>
              <a:t>Groundwater</a:t>
            </a:r>
          </a:p>
          <a:p>
            <a:pPr>
              <a:buFontTx/>
              <a:buChar char="-"/>
            </a:pPr>
            <a:r>
              <a:rPr lang="en-US" sz="1800" dirty="0"/>
              <a:t>Plant </a:t>
            </a:r>
            <a:r>
              <a:rPr lang="en-US" sz="1800" dirty="0" smtClean="0"/>
              <a:t>life</a:t>
            </a:r>
            <a:endParaRPr lang="en-US" sz="1800" dirty="0">
              <a:solidFill>
                <a:srgbClr val="FF0000"/>
              </a:solidFill>
            </a:endParaRPr>
          </a:p>
          <a:p>
            <a:pPr>
              <a:buNone/>
            </a:pPr>
            <a:r>
              <a:rPr lang="en-US" sz="1800" dirty="0"/>
              <a:t>There is no way to extract the water from these bodies of water which in turn causes:</a:t>
            </a:r>
          </a:p>
          <a:p>
            <a:pPr>
              <a:buFontTx/>
              <a:buChar char="-"/>
            </a:pPr>
            <a:r>
              <a:rPr lang="en-US" sz="1800" dirty="0"/>
              <a:t>The survival rate of organisms living in these waters to decrease</a:t>
            </a:r>
          </a:p>
          <a:p>
            <a:pPr>
              <a:buFontTx/>
              <a:buChar char="-"/>
            </a:pPr>
            <a:r>
              <a:rPr lang="en-US" sz="1800" dirty="0"/>
              <a:t>A decrease in the amount of water being circulated (lack of oxygen at the bottom of the water sources)</a:t>
            </a:r>
          </a:p>
          <a:p>
            <a:pPr>
              <a:buNone/>
            </a:pPr>
            <a:r>
              <a:rPr lang="en-US" sz="1800" dirty="0"/>
              <a:t>The salt also kills plant life near the roadway due to dehydration. The salt makes it harder for the plants to obtain the amount of water needed in order for them to survive.</a:t>
            </a:r>
          </a:p>
          <a:p>
            <a:pPr>
              <a:buFontTx/>
              <a:buChar char="-"/>
            </a:pPr>
            <a:endParaRPr lang="en-US" sz="1800" dirty="0"/>
          </a:p>
          <a:p>
            <a:pPr>
              <a:buNone/>
            </a:pPr>
            <a:endParaRPr lang="en-US" sz="1800" dirty="0"/>
          </a:p>
        </p:txBody>
      </p:sp>
      <p:pic>
        <p:nvPicPr>
          <p:cNvPr id="4" name="Picture 3"/>
          <p:cNvPicPr>
            <a:picLocks noChangeAspect="1"/>
          </p:cNvPicPr>
          <p:nvPr/>
        </p:nvPicPr>
        <p:blipFill>
          <a:blip r:embed="rId3"/>
          <a:stretch>
            <a:fillRect/>
          </a:stretch>
        </p:blipFill>
        <p:spPr>
          <a:xfrm>
            <a:off x="5637213" y="1143001"/>
            <a:ext cx="4182533" cy="2352675"/>
          </a:xfrm>
          <a:prstGeom prst="rect">
            <a:avLst/>
          </a:prstGeom>
        </p:spPr>
      </p:pic>
    </p:spTree>
    <p:extLst>
      <p:ext uri="{BB962C8B-B14F-4D97-AF65-F5344CB8AC3E}">
        <p14:creationId xmlns:p14="http://schemas.microsoft.com/office/powerpoint/2010/main" val="390263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Plan</a:t>
            </a:r>
            <a:endParaRPr lang="en-US" dirty="0"/>
          </a:p>
        </p:txBody>
      </p:sp>
      <p:sp>
        <p:nvSpPr>
          <p:cNvPr id="3" name="Content Placeholder 2"/>
          <p:cNvSpPr>
            <a:spLocks noGrp="1"/>
          </p:cNvSpPr>
          <p:nvPr>
            <p:ph idx="1"/>
          </p:nvPr>
        </p:nvSpPr>
        <p:spPr>
          <a:xfrm>
            <a:off x="1979612" y="1600201"/>
            <a:ext cx="5715000" cy="4525963"/>
          </a:xfrm>
        </p:spPr>
        <p:txBody>
          <a:bodyPr>
            <a:normAutofit/>
          </a:bodyPr>
          <a:lstStyle/>
          <a:p>
            <a:r>
              <a:rPr lang="en-US" dirty="0" smtClean="0"/>
              <a:t>Make a solution that can be mixed into traffic paint.</a:t>
            </a:r>
          </a:p>
          <a:p>
            <a:r>
              <a:rPr lang="en-US" dirty="0" smtClean="0"/>
              <a:t>Our solution should be long-lasting and only need to be painted on the roads once a year.</a:t>
            </a:r>
          </a:p>
          <a:p>
            <a:r>
              <a:rPr lang="en-US" dirty="0" smtClean="0"/>
              <a:t>The solution dissolves snow, just like road salt, without chemical run off.</a:t>
            </a:r>
            <a:endParaRPr lang="en-US" dirty="0"/>
          </a:p>
        </p:txBody>
      </p:sp>
      <p:sp>
        <p:nvSpPr>
          <p:cNvPr id="4" name="AutoShape 2" descr="Image result for traffic paint"/>
          <p:cNvSpPr>
            <a:spLocks noChangeAspect="1" noChangeArrowheads="1"/>
          </p:cNvSpPr>
          <p:nvPr/>
        </p:nvSpPr>
        <p:spPr bwMode="auto">
          <a:xfrm>
            <a:off x="1677987"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traffic paint"/>
          <p:cNvSpPr>
            <a:spLocks noChangeAspect="1" noChangeArrowheads="1"/>
          </p:cNvSpPr>
          <p:nvPr/>
        </p:nvSpPr>
        <p:spPr bwMode="auto">
          <a:xfrm>
            <a:off x="1830387" y="7937"/>
            <a:ext cx="4035425" cy="40354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traffic paint"/>
          <p:cNvSpPr>
            <a:spLocks noChangeAspect="1" noChangeArrowheads="1"/>
          </p:cNvSpPr>
          <p:nvPr/>
        </p:nvSpPr>
        <p:spPr bwMode="auto">
          <a:xfrm>
            <a:off x="8609012" y="3200400"/>
            <a:ext cx="1828794" cy="182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3476" y="2057401"/>
            <a:ext cx="2802189" cy="2802189"/>
          </a:xfrm>
          <a:prstGeom prst="rect">
            <a:avLst/>
          </a:prstGeom>
        </p:spPr>
      </p:pic>
    </p:spTree>
    <p:extLst>
      <p:ext uri="{BB962C8B-B14F-4D97-AF65-F5344CB8AC3E}">
        <p14:creationId xmlns:p14="http://schemas.microsoft.com/office/powerpoint/2010/main" val="376274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Project Constraints</a:t>
            </a:r>
            <a:endParaRPr lang="en-US" dirty="0"/>
          </a:p>
        </p:txBody>
      </p:sp>
      <p:sp>
        <p:nvSpPr>
          <p:cNvPr id="14" name="Content Placeholder 13"/>
          <p:cNvSpPr>
            <a:spLocks noGrp="1"/>
          </p:cNvSpPr>
          <p:nvPr>
            <p:ph idx="1"/>
          </p:nvPr>
        </p:nvSpPr>
        <p:spPr/>
        <p:txBody>
          <a:bodyPr/>
          <a:lstStyle/>
          <a:p>
            <a:r>
              <a:rPr lang="en-US" dirty="0" smtClean="0"/>
              <a:t>Money</a:t>
            </a:r>
          </a:p>
          <a:p>
            <a:pPr marL="621982" lvl="1" indent="-342900">
              <a:buFont typeface="Courier New" panose="02070309020205020404" pitchFamily="49" charset="0"/>
              <a:buChar char="o"/>
            </a:pPr>
            <a:r>
              <a:rPr lang="en-US" dirty="0" smtClean="0"/>
              <a:t>each county/city sets a particular budget</a:t>
            </a:r>
          </a:p>
          <a:p>
            <a:pPr marL="621982" lvl="1" indent="-342900">
              <a:buFont typeface="Courier New" panose="02070309020205020404" pitchFamily="49" charset="0"/>
              <a:buChar char="o"/>
            </a:pPr>
            <a:r>
              <a:rPr lang="en-US" dirty="0" smtClean="0"/>
              <a:t>Baltimore County: $6 million </a:t>
            </a:r>
          </a:p>
          <a:p>
            <a:pPr marL="342900" indent="-342900"/>
            <a:r>
              <a:rPr lang="en-US" dirty="0" smtClean="0"/>
              <a:t>The use of certain chemicals is either prohibited or restricted</a:t>
            </a:r>
            <a:endParaRPr lang="en-US" dirty="0"/>
          </a:p>
          <a:p>
            <a:pPr marL="0" indent="0">
              <a:buNone/>
            </a:pPr>
            <a:r>
              <a:rPr lang="en-US" dirty="0">
                <a:latin typeface="Calibri Light" panose="020F0302020204030204" pitchFamily="34" charset="0"/>
              </a:rPr>
              <a:t>The Snow Melt Mixture must be: </a:t>
            </a:r>
          </a:p>
          <a:p>
            <a:r>
              <a:rPr lang="en-US" dirty="0">
                <a:latin typeface="Calibri Light" panose="020F0302020204030204" pitchFamily="34" charset="0"/>
              </a:rPr>
              <a:t>Durable </a:t>
            </a:r>
            <a:r>
              <a:rPr lang="en-US" dirty="0" smtClean="0">
                <a:solidFill>
                  <a:srgbClr val="00B0F0"/>
                </a:solidFill>
                <a:latin typeface="Calibri Light" panose="020F0302020204030204" pitchFamily="34" charset="0"/>
              </a:rPr>
              <a:t>: last </a:t>
            </a:r>
            <a:r>
              <a:rPr lang="en-US" dirty="0">
                <a:solidFill>
                  <a:srgbClr val="00B0F0"/>
                </a:solidFill>
                <a:latin typeface="Calibri Light" panose="020F0302020204030204" pitchFamily="34" charset="0"/>
              </a:rPr>
              <a:t>more than three snow </a:t>
            </a:r>
            <a:r>
              <a:rPr lang="en-US" dirty="0" smtClean="0">
                <a:solidFill>
                  <a:srgbClr val="00B0F0"/>
                </a:solidFill>
                <a:latin typeface="Calibri Light" panose="020F0302020204030204" pitchFamily="34" charset="0"/>
              </a:rPr>
              <a:t>storms </a:t>
            </a:r>
            <a:r>
              <a:rPr lang="en-US" dirty="0" smtClean="0">
                <a:solidFill>
                  <a:srgbClr val="002060"/>
                </a:solidFill>
                <a:latin typeface="Calibri Light" panose="020F0302020204030204" pitchFamily="34" charset="0"/>
                <a:sym typeface="Wingdings" panose="05000000000000000000" pitchFamily="2" charset="2"/>
              </a:rPr>
              <a:t> Reduce usage by 1/3</a:t>
            </a:r>
            <a:r>
              <a:rPr lang="en-US" dirty="0" smtClean="0">
                <a:solidFill>
                  <a:srgbClr val="00B0F0"/>
                </a:solidFill>
                <a:latin typeface="Calibri Light" panose="020F0302020204030204" pitchFamily="34" charset="0"/>
                <a:sym typeface="Wingdings" panose="05000000000000000000" pitchFamily="2" charset="2"/>
              </a:rPr>
              <a:t> </a:t>
            </a:r>
            <a:endParaRPr lang="en-US" dirty="0">
              <a:solidFill>
                <a:srgbClr val="00B0F0"/>
              </a:solidFill>
              <a:latin typeface="Calibri Light" panose="020F0302020204030204" pitchFamily="34" charset="0"/>
            </a:endParaRPr>
          </a:p>
          <a:p>
            <a:r>
              <a:rPr lang="en-US" dirty="0">
                <a:latin typeface="Calibri Light" panose="020F0302020204030204" pitchFamily="34" charset="0"/>
              </a:rPr>
              <a:t>Ecofriendly </a:t>
            </a:r>
            <a:r>
              <a:rPr lang="en-US" dirty="0">
                <a:solidFill>
                  <a:srgbClr val="00B0F0"/>
                </a:solidFill>
                <a:latin typeface="Calibri Light" panose="020F0302020204030204" pitchFamily="34" charset="0"/>
              </a:rPr>
              <a:t>(no run-off) </a:t>
            </a:r>
          </a:p>
          <a:p>
            <a:r>
              <a:rPr lang="en-US" dirty="0">
                <a:latin typeface="Calibri Light" panose="020F0302020204030204" pitchFamily="34" charset="0"/>
              </a:rPr>
              <a:t>Efficient </a:t>
            </a:r>
            <a:r>
              <a:rPr lang="en-US" dirty="0">
                <a:solidFill>
                  <a:srgbClr val="00B0F0"/>
                </a:solidFill>
                <a:latin typeface="Calibri Light" panose="020F0302020204030204" pitchFamily="34" charset="0"/>
              </a:rPr>
              <a:t>(melt snow faster or as fast as traditional snow salt) </a:t>
            </a:r>
          </a:p>
          <a:p>
            <a:pPr marL="342900" indent="-342900"/>
            <a:endParaRPr lang="en-US" dirty="0" smtClean="0"/>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Ingredients List and Cost Analysis</a:t>
            </a:r>
            <a:endParaRPr lang="en-US" dirty="0"/>
          </a:p>
        </p:txBody>
      </p:sp>
      <p:sp>
        <p:nvSpPr>
          <p:cNvPr id="3" name="Content Placeholder 2"/>
          <p:cNvSpPr>
            <a:spLocks noGrp="1"/>
          </p:cNvSpPr>
          <p:nvPr>
            <p:ph idx="1"/>
          </p:nvPr>
        </p:nvSpPr>
        <p:spPr/>
        <p:txBody>
          <a:bodyPr>
            <a:normAutofit lnSpcReduction="10000"/>
          </a:bodyPr>
          <a:lstStyle/>
          <a:p>
            <a:r>
              <a:rPr lang="en-US" dirty="0"/>
              <a:t>Urea - $0.34 for 10 grams (sciencecompany.com)</a:t>
            </a:r>
          </a:p>
          <a:p>
            <a:pPr marL="0" indent="0">
              <a:buNone/>
            </a:pPr>
            <a:endParaRPr lang="en-US" dirty="0"/>
          </a:p>
          <a:p>
            <a:r>
              <a:rPr lang="en-US" dirty="0"/>
              <a:t>Beet Juice - $11.44 for 1 gallon (eders.com) </a:t>
            </a:r>
          </a:p>
          <a:p>
            <a:endParaRPr lang="en-US" dirty="0"/>
          </a:p>
          <a:p>
            <a:r>
              <a:rPr lang="en-US" dirty="0"/>
              <a:t>Calcium Chloride - $0.89 for 1 pound (officedepot.com)</a:t>
            </a:r>
          </a:p>
          <a:p>
            <a:pPr marL="0" indent="0">
              <a:buNone/>
            </a:pPr>
            <a:endParaRPr lang="en-US" dirty="0"/>
          </a:p>
          <a:p>
            <a:r>
              <a:rPr lang="en-US" dirty="0"/>
              <a:t>Sodium Chloride - </a:t>
            </a:r>
            <a:r>
              <a:rPr lang="en-US" dirty="0" smtClean="0"/>
              <a:t>$8.95 </a:t>
            </a:r>
            <a:r>
              <a:rPr lang="en-US" dirty="0"/>
              <a:t>for </a:t>
            </a:r>
            <a:r>
              <a:rPr lang="en-US" dirty="0" smtClean="0"/>
              <a:t>500 grams (amazon.com</a:t>
            </a:r>
            <a:r>
              <a:rPr lang="en-US" dirty="0"/>
              <a:t>)</a:t>
            </a:r>
          </a:p>
          <a:p>
            <a:endParaRPr lang="en-US" dirty="0"/>
          </a:p>
          <a:p>
            <a:r>
              <a:rPr lang="en-US" dirty="0"/>
              <a:t>Zone Marking Paint - $39.03 for 1 gallon (amazon.com)</a:t>
            </a:r>
          </a:p>
        </p:txBody>
      </p:sp>
      <p:pic>
        <p:nvPicPr>
          <p:cNvPr id="4" name="Picture 3"/>
          <p:cNvPicPr>
            <a:picLocks noChangeAspect="1"/>
          </p:cNvPicPr>
          <p:nvPr/>
        </p:nvPicPr>
        <p:blipFill>
          <a:blip r:embed="rId3"/>
          <a:stretch>
            <a:fillRect/>
          </a:stretch>
        </p:blipFill>
        <p:spPr>
          <a:xfrm>
            <a:off x="8634516" y="1267533"/>
            <a:ext cx="1371600" cy="1033272"/>
          </a:xfrm>
          <a:prstGeom prst="rect">
            <a:avLst/>
          </a:prstGeom>
        </p:spPr>
      </p:pic>
      <p:pic>
        <p:nvPicPr>
          <p:cNvPr id="5" name="Picture 4"/>
          <p:cNvPicPr>
            <a:picLocks noChangeAspect="1"/>
          </p:cNvPicPr>
          <p:nvPr/>
        </p:nvPicPr>
        <p:blipFill>
          <a:blip r:embed="rId4"/>
          <a:stretch>
            <a:fillRect/>
          </a:stretch>
        </p:blipFill>
        <p:spPr>
          <a:xfrm>
            <a:off x="7887966" y="2197454"/>
            <a:ext cx="752475" cy="1395985"/>
          </a:xfrm>
          <a:prstGeom prst="rect">
            <a:avLst/>
          </a:prstGeom>
        </p:spPr>
      </p:pic>
      <p:pic>
        <p:nvPicPr>
          <p:cNvPr id="6" name="Picture 5"/>
          <p:cNvPicPr>
            <a:picLocks noChangeAspect="1"/>
          </p:cNvPicPr>
          <p:nvPr/>
        </p:nvPicPr>
        <p:blipFill>
          <a:blip r:embed="rId5"/>
          <a:stretch>
            <a:fillRect/>
          </a:stretch>
        </p:blipFill>
        <p:spPr>
          <a:xfrm flipH="1">
            <a:off x="9390898" y="3243072"/>
            <a:ext cx="1046739" cy="1073578"/>
          </a:xfrm>
          <a:prstGeom prst="rect">
            <a:avLst/>
          </a:prstGeom>
        </p:spPr>
      </p:pic>
      <p:pic>
        <p:nvPicPr>
          <p:cNvPr id="7" name="Picture 6"/>
          <p:cNvPicPr>
            <a:picLocks noChangeAspect="1"/>
          </p:cNvPicPr>
          <p:nvPr/>
        </p:nvPicPr>
        <p:blipFill>
          <a:blip r:embed="rId6"/>
          <a:stretch>
            <a:fillRect/>
          </a:stretch>
        </p:blipFill>
        <p:spPr>
          <a:xfrm>
            <a:off x="9320316" y="4376351"/>
            <a:ext cx="904875" cy="775607"/>
          </a:xfrm>
          <a:prstGeom prst="rect">
            <a:avLst/>
          </a:prstGeom>
        </p:spPr>
      </p:pic>
      <p:pic>
        <p:nvPicPr>
          <p:cNvPr id="8" name="Picture 7"/>
          <p:cNvPicPr>
            <a:picLocks noChangeAspect="1"/>
          </p:cNvPicPr>
          <p:nvPr/>
        </p:nvPicPr>
        <p:blipFill>
          <a:blip r:embed="rId7"/>
          <a:stretch>
            <a:fillRect/>
          </a:stretch>
        </p:blipFill>
        <p:spPr>
          <a:xfrm>
            <a:off x="9320316" y="5211659"/>
            <a:ext cx="1187904" cy="1473715"/>
          </a:xfrm>
          <a:prstGeom prst="rect">
            <a:avLst/>
          </a:prstGeom>
        </p:spPr>
      </p:pic>
    </p:spTree>
    <p:extLst>
      <p:ext uri="{BB962C8B-B14F-4D97-AF65-F5344CB8AC3E}">
        <p14:creationId xmlns:p14="http://schemas.microsoft.com/office/powerpoint/2010/main" val="83326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Making of Formulas</a:t>
            </a:r>
            <a:endParaRPr lang="en-US" dirty="0"/>
          </a:p>
        </p:txBody>
      </p:sp>
      <p:sp>
        <p:nvSpPr>
          <p:cNvPr id="3" name="Content Placeholder 2"/>
          <p:cNvSpPr>
            <a:spLocks noGrp="1"/>
          </p:cNvSpPr>
          <p:nvPr>
            <p:ph idx="1"/>
          </p:nvPr>
        </p:nvSpPr>
        <p:spPr/>
        <p:txBody>
          <a:bodyPr/>
          <a:lstStyle/>
          <a:p>
            <a:pPr marL="457200" indent="-457200">
              <a:buAutoNum type="arabicPeriod"/>
            </a:pPr>
            <a:r>
              <a:rPr lang="en-US" dirty="0" smtClean="0"/>
              <a:t>Weigh/measure each ingredient </a:t>
            </a:r>
          </a:p>
          <a:p>
            <a:pPr marL="457200" indent="-457200">
              <a:buAutoNum type="arabicPeriod"/>
            </a:pPr>
            <a:r>
              <a:rPr lang="en-US" dirty="0" smtClean="0"/>
              <a:t>Place the </a:t>
            </a:r>
            <a:r>
              <a:rPr lang="en-US" dirty="0" smtClean="0"/>
              <a:t>dry substances </a:t>
            </a:r>
            <a:r>
              <a:rPr lang="en-US" dirty="0" smtClean="0"/>
              <a:t>and 5 ml of water into a “crusher”</a:t>
            </a:r>
          </a:p>
          <a:p>
            <a:pPr marL="457200" indent="-457200">
              <a:buAutoNum type="arabicPeriod"/>
            </a:pPr>
            <a:r>
              <a:rPr lang="en-US" dirty="0" smtClean="0"/>
              <a:t>Crush until it is close to a powdery consistency</a:t>
            </a:r>
          </a:p>
          <a:p>
            <a:pPr marL="457200" indent="-457200">
              <a:buAutoNum type="arabicPeriod"/>
            </a:pPr>
            <a:r>
              <a:rPr lang="en-US" dirty="0" smtClean="0"/>
              <a:t>Place the chemicals and the rest of the ingredients into a beaker and mix until most of the chemical has dissolved</a:t>
            </a:r>
            <a:endParaRPr lang="en-US" dirty="0"/>
          </a:p>
        </p:txBody>
      </p:sp>
    </p:spTree>
    <p:extLst>
      <p:ext uri="{BB962C8B-B14F-4D97-AF65-F5344CB8AC3E}">
        <p14:creationId xmlns:p14="http://schemas.microsoft.com/office/powerpoint/2010/main" val="252794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825" y="74191"/>
            <a:ext cx="9601200" cy="1143000"/>
          </a:xfrm>
        </p:spPr>
        <p:txBody>
          <a:bodyPr/>
          <a:lstStyle/>
          <a:p>
            <a:r>
              <a:rPr lang="en-US" dirty="0" smtClean="0"/>
              <a:t>Formulas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6633497"/>
              </p:ext>
            </p:extLst>
          </p:nvPr>
        </p:nvGraphicFramePr>
        <p:xfrm>
          <a:off x="1282170" y="1786362"/>
          <a:ext cx="9601200" cy="2595880"/>
        </p:xfrm>
        <a:graphic>
          <a:graphicData uri="http://schemas.openxmlformats.org/drawingml/2006/table">
            <a:tbl>
              <a:tblPr firstRow="1" bandRow="1">
                <a:tableStyleId>{3B4B98B0-60AC-42C2-AFA5-B58CD77FA1E5}</a:tableStyleId>
              </a:tblPr>
              <a:tblGrid>
                <a:gridCol w="4800600"/>
                <a:gridCol w="4800600"/>
              </a:tblGrid>
              <a:tr h="370840">
                <a:tc>
                  <a:txBody>
                    <a:bodyPr/>
                    <a:lstStyle/>
                    <a:p>
                      <a:r>
                        <a:rPr lang="en-US" dirty="0" smtClean="0"/>
                        <a:t>Chemical </a:t>
                      </a:r>
                      <a:endParaRPr lang="en-US" dirty="0"/>
                    </a:p>
                  </a:txBody>
                  <a:tcPr/>
                </a:tc>
                <a:tc>
                  <a:txBody>
                    <a:bodyPr/>
                    <a:lstStyle/>
                    <a:p>
                      <a:r>
                        <a:rPr lang="en-US" dirty="0" smtClean="0"/>
                        <a:t>Amount </a:t>
                      </a:r>
                      <a:endParaRPr lang="en-US" dirty="0"/>
                    </a:p>
                  </a:txBody>
                  <a:tcPr/>
                </a:tc>
              </a:tr>
              <a:tr h="370840">
                <a:tc>
                  <a:txBody>
                    <a:bodyPr/>
                    <a:lstStyle/>
                    <a:p>
                      <a:r>
                        <a:rPr lang="en-US" dirty="0" smtClean="0"/>
                        <a:t>Calcium Chloride </a:t>
                      </a:r>
                      <a:endParaRPr lang="en-US" dirty="0"/>
                    </a:p>
                  </a:txBody>
                  <a:tcPr/>
                </a:tc>
                <a:tc>
                  <a:txBody>
                    <a:bodyPr/>
                    <a:lstStyle/>
                    <a:p>
                      <a:r>
                        <a:rPr lang="en-US" dirty="0" smtClean="0"/>
                        <a:t>10 g</a:t>
                      </a:r>
                      <a:endParaRPr lang="en-US" dirty="0"/>
                    </a:p>
                  </a:txBody>
                  <a:tcPr/>
                </a:tc>
              </a:tr>
              <a:tr h="370840">
                <a:tc>
                  <a:txBody>
                    <a:bodyPr/>
                    <a:lstStyle/>
                    <a:p>
                      <a:r>
                        <a:rPr lang="en-US" dirty="0" smtClean="0"/>
                        <a:t>Sodium Chloride </a:t>
                      </a:r>
                      <a:endParaRPr lang="en-US" dirty="0"/>
                    </a:p>
                  </a:txBody>
                  <a:tcPr/>
                </a:tc>
                <a:tc>
                  <a:txBody>
                    <a:bodyPr/>
                    <a:lstStyle/>
                    <a:p>
                      <a:r>
                        <a:rPr lang="en-US" dirty="0" smtClean="0"/>
                        <a:t>10 g</a:t>
                      </a:r>
                      <a:endParaRPr lang="en-US" dirty="0"/>
                    </a:p>
                  </a:txBody>
                  <a:tcPr/>
                </a:tc>
              </a:tr>
              <a:tr h="370840">
                <a:tc>
                  <a:txBody>
                    <a:bodyPr/>
                    <a:lstStyle/>
                    <a:p>
                      <a:r>
                        <a:rPr lang="en-US" dirty="0" smtClean="0"/>
                        <a:t>Urea</a:t>
                      </a:r>
                      <a:endParaRPr lang="en-US" dirty="0"/>
                    </a:p>
                  </a:txBody>
                  <a:tcPr/>
                </a:tc>
                <a:tc>
                  <a:txBody>
                    <a:bodyPr/>
                    <a:lstStyle/>
                    <a:p>
                      <a:r>
                        <a:rPr lang="en-US" dirty="0" smtClean="0"/>
                        <a:t>10 g</a:t>
                      </a:r>
                      <a:endParaRPr lang="en-US" dirty="0"/>
                    </a:p>
                  </a:txBody>
                  <a:tcPr/>
                </a:tc>
              </a:tr>
              <a:tr h="370840">
                <a:tc>
                  <a:txBody>
                    <a:bodyPr/>
                    <a:lstStyle/>
                    <a:p>
                      <a:r>
                        <a:rPr lang="en-US" dirty="0" smtClean="0"/>
                        <a:t>Alcohol</a:t>
                      </a:r>
                      <a:endParaRPr lang="en-US" dirty="0"/>
                    </a:p>
                  </a:txBody>
                  <a:tcPr/>
                </a:tc>
                <a:tc>
                  <a:txBody>
                    <a:bodyPr/>
                    <a:lstStyle/>
                    <a:p>
                      <a:r>
                        <a:rPr lang="en-US" dirty="0" smtClean="0"/>
                        <a:t>30 ml</a:t>
                      </a:r>
                      <a:endParaRPr lang="en-US" dirty="0"/>
                    </a:p>
                  </a:txBody>
                  <a:tcPr/>
                </a:tc>
              </a:tr>
              <a:tr h="370840">
                <a:tc>
                  <a:txBody>
                    <a:bodyPr/>
                    <a:lstStyle/>
                    <a:p>
                      <a:r>
                        <a:rPr lang="en-US" dirty="0" smtClean="0"/>
                        <a:t>Water</a:t>
                      </a:r>
                      <a:endParaRPr lang="en-US" dirty="0"/>
                    </a:p>
                  </a:txBody>
                  <a:tcPr/>
                </a:tc>
                <a:tc>
                  <a:txBody>
                    <a:bodyPr/>
                    <a:lstStyle/>
                    <a:p>
                      <a:r>
                        <a:rPr lang="en-US" dirty="0" smtClean="0"/>
                        <a:t>15 ml</a:t>
                      </a:r>
                    </a:p>
                  </a:txBody>
                  <a:tcPr/>
                </a:tc>
              </a:tr>
              <a:tr h="370840">
                <a:tc>
                  <a:txBody>
                    <a:bodyPr/>
                    <a:lstStyle/>
                    <a:p>
                      <a:r>
                        <a:rPr lang="en-US" dirty="0" smtClean="0"/>
                        <a:t>Total Cost </a:t>
                      </a:r>
                      <a:endParaRPr lang="en-US" dirty="0"/>
                    </a:p>
                  </a:txBody>
                  <a:tcPr/>
                </a:tc>
                <a:tc>
                  <a:txBody>
                    <a:bodyPr/>
                    <a:lstStyle/>
                    <a:p>
                      <a:r>
                        <a:rPr lang="en-US" dirty="0" smtClean="0"/>
                        <a:t>$2.87</a:t>
                      </a:r>
                      <a:r>
                        <a:rPr lang="en-US" baseline="0" dirty="0" smtClean="0"/>
                        <a:t> </a:t>
                      </a:r>
                      <a:endParaRPr lang="en-US" dirty="0" smtClean="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03891051"/>
              </p:ext>
            </p:extLst>
          </p:nvPr>
        </p:nvGraphicFramePr>
        <p:xfrm>
          <a:off x="1266825" y="4798590"/>
          <a:ext cx="9628190" cy="1945640"/>
        </p:xfrm>
        <a:graphic>
          <a:graphicData uri="http://schemas.openxmlformats.org/drawingml/2006/table">
            <a:tbl>
              <a:tblPr firstRow="1" bandRow="1">
                <a:tableStyleId>{3B4B98B0-60AC-42C2-AFA5-B58CD77FA1E5}</a:tableStyleId>
              </a:tblPr>
              <a:tblGrid>
                <a:gridCol w="4814095"/>
                <a:gridCol w="4814095"/>
              </a:tblGrid>
              <a:tr h="0">
                <a:tc>
                  <a:txBody>
                    <a:bodyPr/>
                    <a:lstStyle/>
                    <a:p>
                      <a:r>
                        <a:rPr lang="en-US" dirty="0" smtClean="0"/>
                        <a:t>Chemical </a:t>
                      </a:r>
                      <a:endParaRPr lang="en-US" dirty="0"/>
                    </a:p>
                  </a:txBody>
                  <a:tcPr/>
                </a:tc>
                <a:tc>
                  <a:txBody>
                    <a:bodyPr/>
                    <a:lstStyle/>
                    <a:p>
                      <a:r>
                        <a:rPr lang="en-US" dirty="0" smtClean="0"/>
                        <a:t>Amount </a:t>
                      </a:r>
                      <a:endParaRPr lang="en-US" dirty="0"/>
                    </a:p>
                  </a:txBody>
                  <a:tcPr/>
                </a:tc>
              </a:tr>
              <a:tr h="467360">
                <a:tc>
                  <a:txBody>
                    <a:bodyPr/>
                    <a:lstStyle/>
                    <a:p>
                      <a:r>
                        <a:rPr lang="en-US" dirty="0" smtClean="0"/>
                        <a:t>Beat Juice</a:t>
                      </a:r>
                      <a:endParaRPr lang="en-US" dirty="0"/>
                    </a:p>
                  </a:txBody>
                  <a:tcPr/>
                </a:tc>
                <a:tc>
                  <a:txBody>
                    <a:bodyPr/>
                    <a:lstStyle/>
                    <a:p>
                      <a:r>
                        <a:rPr lang="en-US" dirty="0" smtClean="0"/>
                        <a:t>30 g</a:t>
                      </a:r>
                      <a:endParaRPr lang="en-US" dirty="0"/>
                    </a:p>
                  </a:txBody>
                  <a:tcPr/>
                </a:tc>
              </a:tr>
              <a:tr h="370840">
                <a:tc>
                  <a:txBody>
                    <a:bodyPr/>
                    <a:lstStyle/>
                    <a:p>
                      <a:r>
                        <a:rPr lang="en-US" dirty="0" smtClean="0"/>
                        <a:t>Alcohol</a:t>
                      </a:r>
                      <a:endParaRPr lang="en-US" dirty="0"/>
                    </a:p>
                  </a:txBody>
                  <a:tcPr/>
                </a:tc>
                <a:tc>
                  <a:txBody>
                    <a:bodyPr/>
                    <a:lstStyle/>
                    <a:p>
                      <a:r>
                        <a:rPr lang="en-US" dirty="0" smtClean="0"/>
                        <a:t>30 ml</a:t>
                      </a:r>
                      <a:endParaRPr lang="en-US" dirty="0"/>
                    </a:p>
                  </a:txBody>
                  <a:tcPr/>
                </a:tc>
              </a:tr>
              <a:tr h="370840">
                <a:tc>
                  <a:txBody>
                    <a:bodyPr/>
                    <a:lstStyle/>
                    <a:p>
                      <a:r>
                        <a:rPr lang="en-US" dirty="0" smtClean="0"/>
                        <a:t>Water</a:t>
                      </a:r>
                      <a:endParaRPr lang="en-US" dirty="0"/>
                    </a:p>
                  </a:txBody>
                  <a:tcPr/>
                </a:tc>
                <a:tc>
                  <a:txBody>
                    <a:bodyPr/>
                    <a:lstStyle/>
                    <a:p>
                      <a:r>
                        <a:rPr lang="en-US" dirty="0" smtClean="0"/>
                        <a:t>15 ml</a:t>
                      </a:r>
                      <a:endParaRPr lang="en-US" dirty="0"/>
                    </a:p>
                  </a:txBody>
                  <a:tcPr/>
                </a:tc>
              </a:tr>
              <a:tr h="370840">
                <a:tc>
                  <a:txBody>
                    <a:bodyPr/>
                    <a:lstStyle/>
                    <a:p>
                      <a:r>
                        <a:rPr lang="en-US" dirty="0" smtClean="0"/>
                        <a:t>Total Cost </a:t>
                      </a:r>
                      <a:endParaRPr lang="en-US" dirty="0"/>
                    </a:p>
                  </a:txBody>
                  <a:tcPr/>
                </a:tc>
                <a:tc>
                  <a:txBody>
                    <a:bodyPr/>
                    <a:lstStyle/>
                    <a:p>
                      <a:r>
                        <a:rPr lang="en-US" dirty="0" smtClean="0"/>
                        <a:t>$2.40 </a:t>
                      </a:r>
                      <a:endParaRPr lang="en-US" dirty="0"/>
                    </a:p>
                  </a:txBody>
                  <a:tcPr/>
                </a:tc>
              </a:tr>
            </a:tbl>
          </a:graphicData>
        </a:graphic>
      </p:graphicFrame>
      <p:sp>
        <p:nvSpPr>
          <p:cNvPr id="6" name="TextBox 5"/>
          <p:cNvSpPr txBox="1"/>
          <p:nvPr/>
        </p:nvSpPr>
        <p:spPr>
          <a:xfrm>
            <a:off x="1282170" y="1370117"/>
            <a:ext cx="8534399" cy="341632"/>
          </a:xfrm>
          <a:prstGeom prst="rect">
            <a:avLst/>
          </a:prstGeom>
          <a:noFill/>
        </p:spPr>
        <p:txBody>
          <a:bodyPr wrap="square" rtlCol="0">
            <a:spAutoFit/>
          </a:bodyPr>
          <a:lstStyle/>
          <a:p>
            <a:pPr>
              <a:lnSpc>
                <a:spcPct val="90000"/>
              </a:lnSpc>
            </a:pPr>
            <a:r>
              <a:rPr lang="en-US" dirty="0" smtClean="0"/>
              <a:t>Formula #1 </a:t>
            </a:r>
            <a:endParaRPr lang="en-US" dirty="0"/>
          </a:p>
        </p:txBody>
      </p:sp>
      <p:sp>
        <p:nvSpPr>
          <p:cNvPr id="7" name="TextBox 6"/>
          <p:cNvSpPr txBox="1"/>
          <p:nvPr/>
        </p:nvSpPr>
        <p:spPr>
          <a:xfrm>
            <a:off x="1280582" y="4419600"/>
            <a:ext cx="6934199" cy="341632"/>
          </a:xfrm>
          <a:prstGeom prst="rect">
            <a:avLst/>
          </a:prstGeom>
          <a:noFill/>
        </p:spPr>
        <p:txBody>
          <a:bodyPr wrap="square" rtlCol="0">
            <a:spAutoFit/>
          </a:bodyPr>
          <a:lstStyle/>
          <a:p>
            <a:pPr>
              <a:lnSpc>
                <a:spcPct val="90000"/>
              </a:lnSpc>
            </a:pPr>
            <a:r>
              <a:rPr lang="en-US" dirty="0" smtClean="0"/>
              <a:t>Formula #2 </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6705" b="41916"/>
          <a:stretch/>
        </p:blipFill>
        <p:spPr>
          <a:xfrm>
            <a:off x="5408612" y="340149"/>
            <a:ext cx="5105400" cy="1371600"/>
          </a:xfrm>
          <a:prstGeom prst="rect">
            <a:avLst/>
          </a:prstGeom>
        </p:spPr>
      </p:pic>
    </p:spTree>
    <p:extLst>
      <p:ext uri="{BB962C8B-B14F-4D97-AF65-F5344CB8AC3E}">
        <p14:creationId xmlns:p14="http://schemas.microsoft.com/office/powerpoint/2010/main" val="176578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609" y="-113032"/>
            <a:ext cx="9601200" cy="698500"/>
          </a:xfrm>
        </p:spPr>
        <p:txBody>
          <a:bodyPr/>
          <a:lstStyle/>
          <a:p>
            <a:r>
              <a:rPr lang="en-US" dirty="0" smtClean="0"/>
              <a:t>Formulas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0791096"/>
              </p:ext>
            </p:extLst>
          </p:nvPr>
        </p:nvGraphicFramePr>
        <p:xfrm>
          <a:off x="1086113" y="602401"/>
          <a:ext cx="8823856" cy="2990001"/>
        </p:xfrm>
        <a:graphic>
          <a:graphicData uri="http://schemas.openxmlformats.org/drawingml/2006/table">
            <a:tbl>
              <a:tblPr firstRow="1" bandRow="1">
                <a:tableStyleId>{3B4B98B0-60AC-42C2-AFA5-B58CD77FA1E5}</a:tableStyleId>
              </a:tblPr>
              <a:tblGrid>
                <a:gridCol w="4411928"/>
                <a:gridCol w="4411928"/>
              </a:tblGrid>
              <a:tr h="394121">
                <a:tc>
                  <a:txBody>
                    <a:bodyPr/>
                    <a:lstStyle/>
                    <a:p>
                      <a:r>
                        <a:rPr lang="en-US" dirty="0" smtClean="0"/>
                        <a:t>Chemical </a:t>
                      </a:r>
                      <a:endParaRPr lang="en-US" dirty="0"/>
                    </a:p>
                  </a:txBody>
                  <a:tcPr/>
                </a:tc>
                <a:tc>
                  <a:txBody>
                    <a:bodyPr/>
                    <a:lstStyle/>
                    <a:p>
                      <a:r>
                        <a:rPr lang="en-US" dirty="0" smtClean="0"/>
                        <a:t>Amount </a:t>
                      </a:r>
                      <a:endParaRPr lang="en-US" dirty="0"/>
                    </a:p>
                  </a:txBody>
                  <a:tcPr/>
                </a:tc>
              </a:tr>
              <a:tr h="370840">
                <a:tc>
                  <a:txBody>
                    <a:bodyPr/>
                    <a:lstStyle/>
                    <a:p>
                      <a:r>
                        <a:rPr lang="en-US" dirty="0" smtClean="0"/>
                        <a:t>Calcium Chloride </a:t>
                      </a:r>
                      <a:endParaRPr lang="en-US" dirty="0"/>
                    </a:p>
                  </a:txBody>
                  <a:tcPr/>
                </a:tc>
                <a:tc>
                  <a:txBody>
                    <a:bodyPr/>
                    <a:lstStyle/>
                    <a:p>
                      <a:r>
                        <a:rPr lang="en-US" dirty="0" smtClean="0"/>
                        <a:t>10 g</a:t>
                      </a:r>
                      <a:endParaRPr lang="en-US" dirty="0"/>
                    </a:p>
                  </a:txBody>
                  <a:tcPr/>
                </a:tc>
              </a:tr>
              <a:tr h="370840">
                <a:tc>
                  <a:txBody>
                    <a:bodyPr/>
                    <a:lstStyle/>
                    <a:p>
                      <a:r>
                        <a:rPr lang="en-US" dirty="0" smtClean="0"/>
                        <a:t>Sodium Chloride </a:t>
                      </a:r>
                      <a:endParaRPr lang="en-US" dirty="0"/>
                    </a:p>
                  </a:txBody>
                  <a:tcPr/>
                </a:tc>
                <a:tc>
                  <a:txBody>
                    <a:bodyPr/>
                    <a:lstStyle/>
                    <a:p>
                      <a:r>
                        <a:rPr lang="en-US" dirty="0" smtClean="0"/>
                        <a:t>10 g</a:t>
                      </a:r>
                      <a:endParaRPr lang="en-US" dirty="0"/>
                    </a:p>
                  </a:txBody>
                  <a:tcPr/>
                </a:tc>
              </a:tr>
              <a:tr h="370840">
                <a:tc>
                  <a:txBody>
                    <a:bodyPr/>
                    <a:lstStyle/>
                    <a:p>
                      <a:r>
                        <a:rPr lang="en-US" dirty="0" smtClean="0"/>
                        <a:t>Urea</a:t>
                      </a:r>
                      <a:endParaRPr lang="en-US" dirty="0"/>
                    </a:p>
                  </a:txBody>
                  <a:tcPr/>
                </a:tc>
                <a:tc>
                  <a:txBody>
                    <a:bodyPr/>
                    <a:lstStyle/>
                    <a:p>
                      <a:r>
                        <a:rPr lang="en-US" dirty="0" smtClean="0"/>
                        <a:t>10 g</a:t>
                      </a:r>
                      <a:endParaRPr lang="en-US" dirty="0"/>
                    </a:p>
                  </a:txBody>
                  <a:tcPr/>
                </a:tc>
              </a:tr>
              <a:tr h="370840">
                <a:tc>
                  <a:txBody>
                    <a:bodyPr/>
                    <a:lstStyle/>
                    <a:p>
                      <a:r>
                        <a:rPr lang="en-US" dirty="0" smtClean="0"/>
                        <a:t>Beat Juice</a:t>
                      </a:r>
                      <a:endParaRPr lang="en-US" dirty="0"/>
                    </a:p>
                  </a:txBody>
                  <a:tcPr/>
                </a:tc>
                <a:tc>
                  <a:txBody>
                    <a:bodyPr/>
                    <a:lstStyle/>
                    <a:p>
                      <a:r>
                        <a:rPr lang="en-US" dirty="0" smtClean="0"/>
                        <a:t>30 g</a:t>
                      </a:r>
                      <a:endParaRPr lang="en-US" dirty="0"/>
                    </a:p>
                  </a:txBody>
                  <a:tcPr/>
                </a:tc>
              </a:tr>
              <a:tr h="370840">
                <a:tc>
                  <a:txBody>
                    <a:bodyPr/>
                    <a:lstStyle/>
                    <a:p>
                      <a:r>
                        <a:rPr lang="en-US" dirty="0" smtClean="0"/>
                        <a:t>Alcohol</a:t>
                      </a:r>
                      <a:endParaRPr lang="en-US" dirty="0"/>
                    </a:p>
                  </a:txBody>
                  <a:tcPr/>
                </a:tc>
                <a:tc>
                  <a:txBody>
                    <a:bodyPr/>
                    <a:lstStyle/>
                    <a:p>
                      <a:r>
                        <a:rPr lang="en-US" dirty="0" smtClean="0"/>
                        <a:t>30 ml</a:t>
                      </a:r>
                      <a:endParaRPr lang="en-US" dirty="0"/>
                    </a:p>
                  </a:txBody>
                  <a:tcPr/>
                </a:tc>
              </a:tr>
              <a:tr h="370840">
                <a:tc>
                  <a:txBody>
                    <a:bodyPr/>
                    <a:lstStyle/>
                    <a:p>
                      <a:r>
                        <a:rPr lang="en-US" dirty="0" smtClean="0"/>
                        <a:t>Water</a:t>
                      </a:r>
                      <a:endParaRPr lang="en-US" dirty="0"/>
                    </a:p>
                  </a:txBody>
                  <a:tcPr/>
                </a:tc>
                <a:tc>
                  <a:txBody>
                    <a:bodyPr/>
                    <a:lstStyle/>
                    <a:p>
                      <a:r>
                        <a:rPr lang="en-US" dirty="0" smtClean="0"/>
                        <a:t>15 ml</a:t>
                      </a:r>
                      <a:endParaRPr lang="en-US" dirty="0"/>
                    </a:p>
                  </a:txBody>
                  <a:tcPr/>
                </a:tc>
              </a:tr>
              <a:tr h="370840">
                <a:tc>
                  <a:txBody>
                    <a:bodyPr/>
                    <a:lstStyle/>
                    <a:p>
                      <a:r>
                        <a:rPr lang="en-US" b="1" dirty="0" smtClean="0"/>
                        <a:t>Total Cost </a:t>
                      </a:r>
                      <a:endParaRPr lang="en-US" b="1" dirty="0"/>
                    </a:p>
                  </a:txBody>
                  <a:tcPr/>
                </a:tc>
                <a:tc>
                  <a:txBody>
                    <a:bodyPr/>
                    <a:lstStyle/>
                    <a:p>
                      <a:r>
                        <a:rPr lang="en-US" b="1" dirty="0" smtClean="0"/>
                        <a:t>$2.49</a:t>
                      </a:r>
                      <a:endParaRPr lang="en-US" b="1"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10903628"/>
              </p:ext>
            </p:extLst>
          </p:nvPr>
        </p:nvGraphicFramePr>
        <p:xfrm>
          <a:off x="1043781" y="3810000"/>
          <a:ext cx="8866188" cy="2928891"/>
        </p:xfrm>
        <a:graphic>
          <a:graphicData uri="http://schemas.openxmlformats.org/drawingml/2006/table">
            <a:tbl>
              <a:tblPr firstRow="1" bandRow="1">
                <a:tableStyleId>{3B4B98B0-60AC-42C2-AFA5-B58CD77FA1E5}</a:tableStyleId>
              </a:tblPr>
              <a:tblGrid>
                <a:gridCol w="4433094"/>
                <a:gridCol w="4433094"/>
              </a:tblGrid>
              <a:tr h="313433">
                <a:tc>
                  <a:txBody>
                    <a:bodyPr/>
                    <a:lstStyle/>
                    <a:p>
                      <a:r>
                        <a:rPr lang="en-US" dirty="0" smtClean="0"/>
                        <a:t>Chemical </a:t>
                      </a:r>
                      <a:endParaRPr lang="en-US" dirty="0"/>
                    </a:p>
                  </a:txBody>
                  <a:tcPr/>
                </a:tc>
                <a:tc>
                  <a:txBody>
                    <a:bodyPr/>
                    <a:lstStyle/>
                    <a:p>
                      <a:r>
                        <a:rPr lang="en-US" dirty="0" smtClean="0"/>
                        <a:t>Amount </a:t>
                      </a:r>
                      <a:endParaRPr lang="en-US" dirty="0"/>
                    </a:p>
                  </a:txBody>
                  <a:tcPr/>
                </a:tc>
              </a:tr>
              <a:tr h="368571">
                <a:tc>
                  <a:txBody>
                    <a:bodyPr/>
                    <a:lstStyle/>
                    <a:p>
                      <a:r>
                        <a:rPr lang="en-US" sz="1800" dirty="0" smtClean="0"/>
                        <a:t>Calcium Chloride </a:t>
                      </a:r>
                      <a:endParaRPr lang="en-US" sz="1800" dirty="0"/>
                    </a:p>
                  </a:txBody>
                  <a:tcPr/>
                </a:tc>
                <a:tc>
                  <a:txBody>
                    <a:bodyPr/>
                    <a:lstStyle/>
                    <a:p>
                      <a:r>
                        <a:rPr lang="en-US" dirty="0" smtClean="0"/>
                        <a:t>10 g</a:t>
                      </a:r>
                      <a:endParaRPr lang="en-US" dirty="0"/>
                    </a:p>
                  </a:txBody>
                  <a:tcPr/>
                </a:tc>
              </a:tr>
              <a:tr h="313433">
                <a:tc>
                  <a:txBody>
                    <a:bodyPr/>
                    <a:lstStyle/>
                    <a:p>
                      <a:r>
                        <a:rPr lang="en-US" sz="1800" dirty="0" smtClean="0"/>
                        <a:t>Sodium Chloride </a:t>
                      </a:r>
                      <a:endParaRPr lang="en-US" sz="1800" dirty="0"/>
                    </a:p>
                  </a:txBody>
                  <a:tcPr/>
                </a:tc>
                <a:tc>
                  <a:txBody>
                    <a:bodyPr/>
                    <a:lstStyle/>
                    <a:p>
                      <a:r>
                        <a:rPr lang="en-US" dirty="0" smtClean="0"/>
                        <a:t>10 g</a:t>
                      </a:r>
                      <a:endParaRPr lang="en-US" dirty="0"/>
                    </a:p>
                  </a:txBody>
                  <a:tcPr/>
                </a:tc>
              </a:tr>
              <a:tr h="313433">
                <a:tc>
                  <a:txBody>
                    <a:bodyPr/>
                    <a:lstStyle/>
                    <a:p>
                      <a:r>
                        <a:rPr lang="en-US" sz="1800" dirty="0" smtClean="0"/>
                        <a:t>Urea</a:t>
                      </a:r>
                      <a:endParaRPr lang="en-US" sz="1800" dirty="0"/>
                    </a:p>
                  </a:txBody>
                  <a:tcPr/>
                </a:tc>
                <a:tc>
                  <a:txBody>
                    <a:bodyPr/>
                    <a:lstStyle/>
                    <a:p>
                      <a:r>
                        <a:rPr lang="en-US" dirty="0" smtClean="0"/>
                        <a:t>10 g</a:t>
                      </a:r>
                      <a:endParaRPr lang="en-US" dirty="0"/>
                    </a:p>
                  </a:txBody>
                  <a:tcPr/>
                </a:tc>
              </a:tr>
              <a:tr h="313433">
                <a:tc>
                  <a:txBody>
                    <a:bodyPr/>
                    <a:lstStyle/>
                    <a:p>
                      <a:r>
                        <a:rPr lang="en-US" sz="1800" dirty="0" smtClean="0"/>
                        <a:t>Beat Juice</a:t>
                      </a:r>
                      <a:endParaRPr lang="en-US" sz="1800" dirty="0"/>
                    </a:p>
                  </a:txBody>
                  <a:tcPr/>
                </a:tc>
                <a:tc>
                  <a:txBody>
                    <a:bodyPr/>
                    <a:lstStyle/>
                    <a:p>
                      <a:r>
                        <a:rPr lang="en-US" dirty="0" smtClean="0"/>
                        <a:t>30 g</a:t>
                      </a:r>
                      <a:endParaRPr lang="en-US" dirty="0"/>
                    </a:p>
                  </a:txBody>
                  <a:tcPr/>
                </a:tc>
              </a:tr>
              <a:tr h="313433">
                <a:tc>
                  <a:txBody>
                    <a:bodyPr/>
                    <a:lstStyle/>
                    <a:p>
                      <a:r>
                        <a:rPr lang="en-US" sz="1800" dirty="0" smtClean="0"/>
                        <a:t>Alcohol </a:t>
                      </a:r>
                      <a:endParaRPr lang="en-US" sz="1800" dirty="0"/>
                    </a:p>
                  </a:txBody>
                  <a:tcPr/>
                </a:tc>
                <a:tc>
                  <a:txBody>
                    <a:bodyPr/>
                    <a:lstStyle/>
                    <a:p>
                      <a:r>
                        <a:rPr lang="en-US" dirty="0" smtClean="0"/>
                        <a:t>60 ml</a:t>
                      </a:r>
                      <a:endParaRPr lang="en-US" dirty="0"/>
                    </a:p>
                  </a:txBody>
                  <a:tcPr/>
                </a:tc>
              </a:tr>
              <a:tr h="313433">
                <a:tc>
                  <a:txBody>
                    <a:bodyPr/>
                    <a:lstStyle/>
                    <a:p>
                      <a:r>
                        <a:rPr lang="en-US" sz="1800" dirty="0" smtClean="0"/>
                        <a:t>Water</a:t>
                      </a:r>
                      <a:endParaRPr lang="en-US" sz="1800" dirty="0"/>
                    </a:p>
                  </a:txBody>
                  <a:tcPr/>
                </a:tc>
                <a:tc>
                  <a:txBody>
                    <a:bodyPr/>
                    <a:lstStyle/>
                    <a:p>
                      <a:r>
                        <a:rPr lang="en-US" dirty="0" smtClean="0"/>
                        <a:t>45 ml</a:t>
                      </a:r>
                      <a:endParaRPr lang="en-US" dirty="0"/>
                    </a:p>
                  </a:txBody>
                  <a:tcPr/>
                </a:tc>
              </a:tr>
              <a:tr h="313433">
                <a:tc>
                  <a:txBody>
                    <a:bodyPr/>
                    <a:lstStyle/>
                    <a:p>
                      <a:r>
                        <a:rPr lang="en-US" sz="1800" dirty="0" smtClean="0"/>
                        <a:t>Total</a:t>
                      </a:r>
                      <a:r>
                        <a:rPr lang="en-US" sz="1800" baseline="0" dirty="0" smtClean="0"/>
                        <a:t> Cost </a:t>
                      </a:r>
                      <a:endParaRPr lang="en-US" sz="1800" dirty="0"/>
                    </a:p>
                  </a:txBody>
                  <a:tcPr/>
                </a:tc>
                <a:tc>
                  <a:txBody>
                    <a:bodyPr/>
                    <a:lstStyle/>
                    <a:p>
                      <a:r>
                        <a:rPr lang="en-US" dirty="0" smtClean="0"/>
                        <a:t>$7.26</a:t>
                      </a:r>
                      <a:r>
                        <a:rPr lang="en-US" baseline="0" dirty="0" smtClean="0"/>
                        <a:t> </a:t>
                      </a:r>
                      <a:endParaRPr lang="en-US" dirty="0"/>
                    </a:p>
                  </a:txBody>
                  <a:tcPr/>
                </a:tc>
              </a:tr>
            </a:tbl>
          </a:graphicData>
        </a:graphic>
      </p:graphicFrame>
      <p:sp>
        <p:nvSpPr>
          <p:cNvPr id="3" name="TextBox 2"/>
          <p:cNvSpPr txBox="1"/>
          <p:nvPr/>
        </p:nvSpPr>
        <p:spPr>
          <a:xfrm rot="16200000">
            <a:off x="-209909" y="1918333"/>
            <a:ext cx="1701403" cy="341632"/>
          </a:xfrm>
          <a:prstGeom prst="rect">
            <a:avLst/>
          </a:prstGeom>
          <a:noFill/>
        </p:spPr>
        <p:txBody>
          <a:bodyPr wrap="square" rtlCol="0">
            <a:spAutoFit/>
          </a:bodyPr>
          <a:lstStyle/>
          <a:p>
            <a:pPr>
              <a:lnSpc>
                <a:spcPct val="90000"/>
              </a:lnSpc>
            </a:pPr>
            <a:r>
              <a:rPr lang="en-US" dirty="0" smtClean="0"/>
              <a:t>Formula #3 </a:t>
            </a:r>
            <a:endParaRPr lang="en-US" dirty="0"/>
          </a:p>
        </p:txBody>
      </p:sp>
      <p:sp>
        <p:nvSpPr>
          <p:cNvPr id="6" name="TextBox 5"/>
          <p:cNvSpPr txBox="1"/>
          <p:nvPr/>
        </p:nvSpPr>
        <p:spPr>
          <a:xfrm rot="16200000">
            <a:off x="-167282" y="4934585"/>
            <a:ext cx="1676399" cy="341632"/>
          </a:xfrm>
          <a:prstGeom prst="rect">
            <a:avLst/>
          </a:prstGeom>
          <a:noFill/>
        </p:spPr>
        <p:txBody>
          <a:bodyPr wrap="square" rtlCol="0">
            <a:spAutoFit/>
          </a:bodyPr>
          <a:lstStyle/>
          <a:p>
            <a:pPr>
              <a:lnSpc>
                <a:spcPct val="90000"/>
              </a:lnSpc>
            </a:pPr>
            <a:r>
              <a:rPr lang="en-US" dirty="0" smtClean="0"/>
              <a:t>Formula #4 </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9166" t="16664" r="51746" b="17333"/>
          <a:stretch/>
        </p:blipFill>
        <p:spPr>
          <a:xfrm rot="10800000">
            <a:off x="9909969" y="215900"/>
            <a:ext cx="1970088" cy="3746500"/>
          </a:xfrm>
          <a:prstGeom prst="rect">
            <a:avLst/>
          </a:prstGeom>
        </p:spPr>
      </p:pic>
    </p:spTree>
    <p:extLst>
      <p:ext uri="{BB962C8B-B14F-4D97-AF65-F5344CB8AC3E}">
        <p14:creationId xmlns:p14="http://schemas.microsoft.com/office/powerpoint/2010/main" val="288238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0</TotalTime>
  <Words>804</Words>
  <Application>Microsoft Office PowerPoint</Application>
  <PresentationFormat>Custom</PresentationFormat>
  <Paragraphs>242</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 Light</vt:lpstr>
      <vt:lpstr>Courier New</vt:lpstr>
      <vt:lpstr>Euphemia</vt:lpstr>
      <vt:lpstr>Wingdings</vt:lpstr>
      <vt:lpstr>Serenity 16x9</vt:lpstr>
      <vt:lpstr>Final Stage Gate</vt:lpstr>
      <vt:lpstr>Current Road salt </vt:lpstr>
      <vt:lpstr>Where does the salt go?</vt:lpstr>
      <vt:lpstr>Our Plan</vt:lpstr>
      <vt:lpstr>Project Constraints</vt:lpstr>
      <vt:lpstr>Ingredients List and Cost Analysis</vt:lpstr>
      <vt:lpstr>The Making of Formulas</vt:lpstr>
      <vt:lpstr>Formulas</vt:lpstr>
      <vt:lpstr>Formulas</vt:lpstr>
      <vt:lpstr>Formulas</vt:lpstr>
      <vt:lpstr>Formulas</vt:lpstr>
      <vt:lpstr>Painting</vt:lpstr>
      <vt:lpstr>Testing Results: Data Key</vt:lpstr>
      <vt:lpstr>Results </vt:lpstr>
      <vt:lpstr>Future Work</vt:lpstr>
      <vt:lpstr>Resources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2015-05-22T18:47:35Z</dcterms:created>
  <dcterms:modified xsi:type="dcterms:W3CDTF">2015-05-27T15:37:37Z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TC028011099991</vt:lpwstr>
  </property>
</Properties>
</file>