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5080" autoAdjust="0"/>
  </p:normalViewPr>
  <p:slideViewPr>
    <p:cSldViewPr>
      <p:cViewPr varScale="1">
        <p:scale>
          <a:sx n="62" d="100"/>
          <a:sy n="62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9:27:09.4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363F68-2FCB-4443-8DBC-F325CC911187}" emma:medium="tactile" emma:mode="ink">
          <msink:context xmlns:msink="http://schemas.microsoft.com/ink/2010/main" type="inkDrawing" rotatedBoundingBox="2961,2281 3959,9978 2231,10202 1233,2505" semanticType="callout" shapeName="Other"/>
        </emma:interpretation>
      </emma:emma>
    </inkml:annotationXML>
    <inkml:trace contextRef="#ctx0" brushRef="#br0">291 42 1,'0'0'1934,"0"-11"-257,0 11-258,0 0-129,0-17-258,0 17 0,0 0-129,0 0 258,0 0-258,0 0 129,-19 0 0,19 0-129,0 0 0,0 0-129,0 0 0,0 0-258,0 0 0,0 0 129,4-17-258,-4 17 0,0 0 0,0 0 0,0 0 0,16-6-129,-16 6 0,0 0 0,0 0 0,0 0 0,0 0 129,25 3-258,-25-3 0,0 0 0,16 8 0,-16-8 0,0 0-129,21 12 129,-21-12-258,17 7 129,-17-7 129,0 0-129,25 21 0,-25-21 0,24 18 0,-24-18 0,21 26 258,-21-26-258,27 28 129,-27-28 0,30 26 0,-30-26-129,28 26 129,-12-15-129,-16-11 0,31 21 0,-12-10 129,-1 2-258,1-1 129,0 0 129,-2-1-129,4 3 0,-4-2 0,0 2 129,-1-3-129,-16-11 129,30 20 0,-30-20-129,22 20 129,-22-20-129,21 20 0,-21-20 129,17 17-129,-17-17 258,0 0-258,21 23 0,-21-23 0,0 0 0,20 19 0,-20-19 0,13 17 0,-13-17 0,13 19 0,-13-19 129,11 18-129,-11-18 0,12 20 0,-12-20 129,11 19-129,-11-19 0,13 23 0,-13-23 0,13 25 0,-13-25 0,12 25 0,-12-25 0,16 23 0,-16-23 0,14 23 129,-14-23-129,16 20 0,-16-20 0,19 26 0,-19-26 129,13 19-129,-13-19 0,20 21 0,-20-21-129,16 27 129,-16-27 0,18 24 0,-18-24 0,14 28 0,-14-28 0,12 27 0,-12-27 0,13 24 0,-13-24 0,11 23 0,-11-23 0,10 22 0,-10-22 0,6 21 129,-6-21-129,5 19 0,-5-19 0,0 0 0,3 24 129,-3-24-129,0 18 0,0-18 0,0 15 129,0-15-129,0 17 0,0-17 0,0 0 0,-8 23 129,8-23-129,0 0 0,-11 27 129,11-27 0,-6 16-129,6-16 0,-10 20 129,10-20-129,-9 22 0,9-22 0,-13 20 129,7-3-129,1-2 129,-5 3-129,4 1 0,-5 0 129,2 2 0,-3 5 0,1 0-129,-1-3 129,-2 6-129,2 1 258,-3 3-258,0-1 129,3 3-129,-2-2 129,3 0 0,-4-3-129,4 2 0,-1-6 0,2 0 129,-1-2-129,2-4 0,-1-3 0,10-17 0,-16 28 0,16-28 0,-16 18 129,16-18-129,-15 17 0,15-17 0,-18 15-129,18-15 258,-17 14-129,17-14 0,-21 18 0,21-18 0,-20 15 0,20-15 129,-24 20-129,24-20 0,-30 26 0,11-9 0,-1 3 0,-4 3 0,0 0 0,-4 1 129,-2 0-129,0 2 0,1-1 0,4 2 0,-2-5 0,5-3 129,0-1-129,4 1 0,3-5 0,15-14 0,-32 31 0,32-31 0,-30 32-129,17-13 129,-1 2 0,0 2 0,1 3 0,-3 0 0,4 0 0,-2 9 0,-2-4 0,5 3-129,-4-1 129,3 1-129,-1 3 129,-1-2 0,1 2 0,1-2 0,1 0 0,-2 3 0,2-1 0,0 4 0,0-2 129,3 0-129,0-3 0,3 3 0,1-3 0,-1-3 0,5 0 0,0-3 0,0 2 0,0-1 0,0 1 0,1-2 0,3 1-129,2 4 129,0 0 0,-1 1 0,1-6 0,1 7-129,-1-2 129,2-2 0,1-1 0,-4 1 0,3 0 0,-3-5 0,4 3 0,1 1 0,-1-4 0,1 6 0,-3-2 0,3-1 0,-2 2 0,0-1 0,0 3 0,0 0 129,-2 3-129,2 2 0,-2-1 0,-1 3 0,3-2-129,0 4 129,1 2 0,-1-3 0,3 1 0,-1 1 0,1-1 0,6 2 0,-1-2 0,-2 0 0,0 4 0,-1-2 0,0 1 129,1 1-129,2-4 0,-1 2 0,3-3 0,1 4 0,0-4 0,-2 6-129,10-5 129,-7 2 0,3 0 0,-4 1 0,4-3 0,1 1 0,3-1 0,1 0 0,-2-2 0,4 2 0,-2 1 0,1-1 0,-4 3 0,2-3 0,-5 3 0,2-2 0,-2 1 129,0 1-129,-2-2 129,4 2-258,-3 0 258,-1-1-258,4-2 258,-2-1-129,-2-3 0,3 0 0,2-4 0,-3 2 0,0-1 0,-1-2 0,1-2 0,0 3 0,0-6 0,3 3 0,1-7 0,2-1 0,2-2 0,2-2 0,-1-2 0,1-1 0,1 1 0,-1 1 0,-1 5 0,4 4 0,-3-2 0,-5 6 0,1 5 0,0-1 0,-4 2 0,1 2 0,1 5 129,-3-8-129,3 6 0,-3-2 0,4-7 0,-1 2 0,0-1 0,1-8 0,2 2 0,-2-4 0,-2-1 0,3-5 0,-2 2 0,-1-4 0,0-2 0,-3 2 0,-1-8 0,3 4 0,-4-2 0,-4-1 0,-16-11 0,30 21 0,-30-21 0,22 17 0,-22-17 0,0 0 0,19 14 0,-19-14 0,0 0 0,0 0 0,0 0 0,0 0 0,0 0 0,0 0 0,0 0 0,0 0 0,0 0 0,0 0 0,0 0-129,0 0 129,0 0 0,0 0 0,0 0 0,0 0 0,0 0 0,0 0 0,0 0 0,0 0 0,14 19 0,-14-19-129,0 0 129,0 0 0,0 0 0,0 0 0,0 0 0,0 0 0,0 0 0,0 0 0,0 0 0,0 0 0,0 0 0,0 0 0,0 0 0,0 0-129,0 0 258,0 0-129,0 0-129,0 0 129,0 0 0,0 0 0,0 0 0,0 0 0,-1-12 0,1 12-129,0 0 129,0 0-129,0 0 129,0 0-129,0 0 0,0 0 0,0 0-258,0 0 129,0 0-129,0 0-258,-3 16-903,-16-7-3483,19-9-387,-19 12-258,0-8-258</inkml:trace>
    <inkml:trace contextRef="#ctx0" brushRef="#br0">286 90 258,'22'-17'774,"0"-3"-387,-22 20-258,21-19 0,-21 19 129,0 0 258,0 0 387,15-10 129,-15 10 387,0 0 0,0 0 0,0 0 0,0 0-129,0 0-258,0 0-258,0 0-129,0 0-129,0 10-129,0-10 129,0 0-258,0 0 129,0 0 0,0 0 129,0 17-258,0-17 129,0 0-129,0 0 129,0 0 0,0 0 0,24 21-129,-24-21 0,0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9:27:13.1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38132D-F1A0-4494-A797-994AA08D8908}" emma:medium="tactile" emma:mode="ink">
          <msink:context xmlns:msink="http://schemas.microsoft.com/ink/2010/main" type="inkDrawing" rotatedBoundingBox="959,11397 1680,7667 2367,7800 1646,11530" semanticType="callout" shapeName="Other"/>
        </emma:interpretation>
      </emma:emma>
    </inkml:annotationXML>
    <inkml:trace contextRef="#ctx0" brushRef="#br0">901 0 645,'0'39'774,"2"-18"-258,0 3 258,-1-1 0,2-4-129,1 2 129,-1-2-129,1 4-258,0-5 387,-1 1-258,-3-4-129,3 3 129,-3-18 0,0 33 0,0-33 129,-5 30-129,5-30 129,-22 31-258,22-31 258,-28 32-258,9-18 129,4 5-258,-5-4 129,1 5 0,-3-4-129,4 0 0,-7-1-129,6 2 129,-3-1 129,3-1-258,-3 3 0,3 0 129,0 1-129,-2 0-129,3 2 129,0 2-129,-6-2 129,7 5 0,-7-2 258,7 6-387,-7-4 258,8 6 0,-6-2 0,6-1 129,-2 2-258,3-3 129,0-1 129,2-2-129,2-1-129,1 0 0,1-1-129,-2-2 129,1 0-129,6-2 129,-6 0-129,-1 0 258,2-1-258,-3 1 129,3-4-129,-1 3 129,-4 0 0,-2 5-129,2-3 129,3-2 0,-6 3-129,6-2 129,-2 0 0,2 2 0,2-2-129,-1 7 0,2-8 129,0 5-129,2-2 0,1 2 129,0-1-129,-1 1 0,3 1 0,-3 0 0,2 5 0,1-1 129,-1 3-129,0 2 0,0 1 0,1 0-129,1-1 258,-1 0-258,0 0 258,1 0-258,0-3 129,1 0 0,-1 0 0,2 0 0,0 2 0,0-3 0,0-3 0,0 0 0,0-4 0,0 2 0,0-3 0,0 0 129,0-2-129,0-3 0,0 5-129,0-6 258,0 7-258,0 0 258,0-3-258,-3 7 129,3 0 0,0 3 0,0-5 0,0 2 0,0 0 0,0-5 0,3 4 0,-1-7 0,1-1 0,-3-17 0,6 28 0,-6-28 0,5 30 0,-5-30 0,6 27 0,-6-27 0,5 25 0,-5-25 0,5 28 0,-5-28 0,6 30 0,-6-30 0,7 27 0,-4-9 0,1-3 0,1 3 0,2 5 0,-4-5 0,3 2-129,-3 1 129,3-2 0,-1 2 0,2-2 0,-4-1 0,-3-18 0,9 31-129,-9-31 129,8 25-258,-8-25 258,5 25-129,-5-25 0,8 24 0,-5-7 129,-3-17 0,9 34 0,-2-15 129,-1 2-129,0 2 0,2 3 0,-3-2-129,3 0 129,-2-4 129,-1 3-129,-2-4 0,3 0 0,-6-19 0,11 30 0,-11-30 0,12 33 0,-12-33 0,11 29 0,-3-11 0,-4-1 0,1 1 0,-5-18 0,8 29 0,-8-29-129,8 30 258,-3-12-258,-5-18 129,7 24 0,-7-24-129,7 20 0,-7-20 0,0 0-129,0 0 0,0 0 0,0 0 0,0 0-129,0 0 0,0 0 258,14 15-129,-14-15 129,0 0 0,0 0 0,0 0 129,0 0-129,8 19 0,-8-19-129,0 0-129,14 22-258,-14-22-645,0 0-1419,13 30-1806,-13-30-129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1T19:27:15.5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BC191F-83CA-4EC2-9D8D-03F5536DFC20}" emma:medium="tactile" emma:mode="ink">
          <msink:context xmlns:msink="http://schemas.microsoft.com/ink/2010/main" type="inkDrawing" rotatedBoundingBox="15674,3700 15689,3700 15689,3715 15674,3715" shapeName="Other"/>
        </emma:interpretation>
      </emma:emma>
    </inkml:annotationXML>
    <inkml:trace contextRef="#ctx0" brushRef="#br0">13742 1250 0,'0'0'0,"0"0"0,0 0 0,0 0 0,0 0 0,0 0 0,0 0 0,0 0 0,0 0 0,0 0 0,0 0 0,0 0 0,0 0 0,0 0 0,0 0 0,0 0 0,0 0 0,0 0 0,0 0 0,0 0 0,0 0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17:29.018"/>
    </inkml:context>
    <inkml:brush xml:id="br0">
      <inkml:brushProperty name="width" value="0.15875" units="cm"/>
      <inkml:brushProperty name="height" value="0.15875" units="cm"/>
      <inkml:brushProperty name="color" value="#DDD9C3"/>
      <inkml:brushProperty name="fitToCurve" value="1"/>
    </inkml:brush>
  </inkml:definitions>
  <inkml:traceGroup>
    <inkml:annotationXML>
      <emma:emma xmlns:emma="http://www.w3.org/2003/04/emma" version="1.0">
        <emma:interpretation id="{5921C668-C821-4417-B69F-E07709705CCE}" emma:medium="tactile" emma:mode="ink">
          <msink:context xmlns:msink="http://schemas.microsoft.com/ink/2010/main" type="writingRegion" rotatedBoundingBox="11747,9693 12643,9606 12718,10390 11823,10477"/>
        </emma:interpretation>
      </emma:emma>
    </inkml:annotationXML>
    <inkml:traceGroup>
      <inkml:annotationXML>
        <emma:emma xmlns:emma="http://www.w3.org/2003/04/emma" version="1.0">
          <emma:interpretation id="{FE2FF186-B1B0-4007-8761-EF3FF8EAB4CC}" emma:medium="tactile" emma:mode="ink">
            <msink:context xmlns:msink="http://schemas.microsoft.com/ink/2010/main" type="paragraph" rotatedBoundingBox="11747,9693 12643,9606 12718,10390 11823,10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0E7C1-DA98-4960-9F09-5DEFD41B0A88}" emma:medium="tactile" emma:mode="ink">
              <msink:context xmlns:msink="http://schemas.microsoft.com/ink/2010/main" type="line" rotatedBoundingBox="11747,9693 12643,9606 12718,10390 11823,10477"/>
            </emma:interpretation>
          </emma:emma>
        </inkml:annotationXML>
        <inkml:traceGroup>
          <inkml:annotationXML>
            <emma:emma xmlns:emma="http://www.w3.org/2003/04/emma" version="1.0">
              <emma:interpretation id="{42D1AECF-691B-473E-A207-63553C4A8B6A}" emma:medium="tactile" emma:mode="ink">
                <msink:context xmlns:msink="http://schemas.microsoft.com/ink/2010/main" type="inkWord" rotatedBoundingBox="11747,9693 12643,9606 12718,10390 11823,10477"/>
              </emma:interpretation>
              <emma:one-of disjunction-type="recognition" id="oneOf0">
                <emma:interpretation id="interp0" emma:lang="en-US" emma:confidence="0.5">
                  <emma:literal>appt</emma:literal>
                </emma:interpretation>
                <emma:interpretation id="interp1" emma:lang="en-US" emma:confidence="0">
                  <emma:literal>apt</emma:literal>
                </emma:interpretation>
                <emma:interpretation id="interp2" emma:lang="en-US" emma:confidence="0">
                  <emma:literal>appt.</emma:literal>
                </emma:interpretation>
                <emma:interpretation id="interp3" emma:lang="en-US" emma:confidence="0">
                  <emma:literal>apt.</emma:literal>
                </emma:interpretation>
                <emma:interpretation id="interp4" emma:lang="en-US" emma:confidence="0">
                  <emma:literal>Appt</emma:literal>
                </emma:interpretation>
              </emma:one-of>
            </emma:emma>
          </inkml:annotationXML>
          <inkml:trace contextRef="#ctx0" brushRef="#br0">50 375 903,'-15'34'1032,"6"-11"0,3-1-129,-1 4-129,2-3-387,0-2 129,3-1-387,2-3 0,0 3-129,0-20-129,7 34 129,-7-34 0,12 25 0,-12-25 0,11 24 0,-11-24 129,2 17 129,-2-17 129,0 0 129,0 0-129,0 0-129,0 0 129,5-9-129,2-10-129,4-5-129,1-11 0,2-1-129,0-5 129,4 1 0,-4-5 0,2 1 0,0-8 0,0 4 0,-2 0-129,-2 8 129,2 1 0,-5 8 0,-2 10 129,-7 21-129,4-19 0,-4 19 0,0 0 129,-7 21 0,7-21 0,-20 33-129,20-33 258,-19 32-258,19-32 0,-13 22 0,13-22 0,0 0-258,0 0 129,0 0 129,0 0 0,0 0-129,0 0 129,0 0 0,0 0 0,-5-11 0,5 11 0,0 0 0,0 0-129,0 0 129,0 0 0,0 0 0,0 0 129,0 0-129,0 23 0,0-1 0,0 1 129,0-2-129,0 4 129,0 0-129,0 3 258,0-6-258,0 2 0,0-4 129,0 5-129,2-8 0,-2-17 0,5 25 0,-5-25 0,0 0-129,0 0 129,6-18 0,-6-6 0,0-5 0,0-9-258,0-1 258,0-4 258,0-3-258,0 2 0,-6-1 0,4 8 0,2-4 0,0 15 0,0 2 129,0 24-129,0-17 0,0 17 0,0 0 129,16 11-129,-10 10 129,2 5-129,3 9 0,1 0 0,3 6 0,-1 5 0,2 3 0,-1 5 0,-4-4 129,0-2-129,-3-6 0,-1-5 0,-5-9 129,-2-7-129,0-21 0,0 19 0,0-19-129,0 0 258,-12-21-129,5-1 0,0-6 0,-2-5 258,5-1-129,3-4 0,-1-2-129,2 2 129,0-1-129,-2 3 129,2 0-129,-3 4 0,-1 2 0,2 10 0,1 0 0,1 20 129,0 0-129,0 0 258,0 0-258,0 18 129,3 12 0,4 5 0,-2 2 0,4 3 129,-3 5 0,-1 1-129,-2-5 0,4 1 129,-3-8-129,-1 2 258,-3-12 0,6 2-129,-6-26 129,2 24-129,-2-24 129,0 0-258,0 0 129,0 0 0,-2-25-129,-4 4-129,3-11 129,-4 0-129,0 2 0,-2-8-129,0 1 129,2 1 0,0 6 0,-2 5 0,6 7 0,3 18 0,0 0 129,0 0-129,0 20 129,1 12 0,7-1-129,2 9 129,-3-2-129,4 1 129,-2-10-129,3-4 0,-7-5 0,-5-20 0,16 21 0,-16-21 0,0 0 0,11-9 0,-10-15-129,1-8 129,-2-5 0,0-11 0,0-4 129,0-2-129,0-1 0,0 0 0,0 5 258,0 14-129,0-3 387,0 39-258,4-25 129,-4 25-129,0 0 129,28 25 0,-21 11-129,9 2-129,-5 11 0,3 5 0,-9-2-129,4 8 0,-6-3 0,3-4 129,-6-6-129,0-5 0,0-11 0,-6-5 0,3-5 0,3-21 129,0 0-129,-20 0 0,15-13-129,2-10 258,-1-9-129,2-11-129,0-7 129,2-6 0,0-6 0,0-3 0,8 4 0,-3-1-129,4 8 129,-4 8-129,6 9 129,-3 17-129,-8 20 129,20-12 0,-20 12 0,14 32 0,-9 5 0,0 3 129,-1 15-129,1 4 0,-5 1 0,0-1 129,0 2-129,0-6 0,-5-5 0,0-6 0,-4-10 0,-2-9 129,11-25-129,-12 28 0,12-28 0,0 0-129,-14-36 129,14 2 0,0-6 0,0-12-129,3-1 129,6-4 0,2-1 0,-1 7-129,3 7 258,-3 7-258,4 7 129,-14 30 0,23-23 0,-23 23 0,27 9 0,-15 13 0,2 12 0,0 8 129,-1 3-129,1 4 0,-5-4 0,-2 1 0,2-4 0,-6-10 0,2-10 0,-5-22-129,2 20 129,-2-20-129,0 0 129,0-24 0,0-1-129,-3-8 129,-4-1 0,3-6 0,-1-2 0,1-1-129,2 8 258,2 0-258,0-1 129,0 9-258,0 5 258,0 3 0,0 19 0,2-22 0,-2 22 0,0 0 0,0 0 0,0 0 0,23 11 0,-19 7 258,3 8-258,2 1 0,-2 1 0,0-1 0,2 5 0,-4-8 0,-2-2 0,-3-22 0,6 36 0,-6-36 129,0 29-258,0-29 258,0 0-258,-6 22 258,6-22-129,0 0 0,0 0 0,0 0 0,-17 0 0,17 0 0,0 0 0,-11-26 0,11 26 0,-9-30 0,9 30 0,-3-37 0,1 17 0,2 20 0,0-32 0,0 32 0,0-29 129,0 29-129,5-21 0,-5 21 0,0 0 0,0 0 0,0 0 0,0 0 0,20 19 129,-19 8-129,-1 1 0,0 13 129,0-1-129,0 6 0,0-3 0,-3 2 0,-1-5 0,1-2 129,1 1-129,-1-8 0,-1-5 0,-1 2 129,1-7-129,4-21 0,-10 29 129,10-29-129,-9 17 0,9-17 129,0 0-129,0 0 0,0 0 0,0 0 129,0 0-129,0 0 0,0 0 0,0 0 0,0 0-129,0 0 129,0 0 0,0 0 0,0 0 0,0 0 0,0 0 0,0 0 0,-4-19 129,4 19-129,2-27 0,2 7-129,4-1 129,1 0 0,0-7 0,2-2 0,-1-3 0,3-4 0,-1 0 0,0-9 0,4 3 0,-2 2 0,0 2 0,-1-1 0,3 10 0,-9 3 0,3 1 0,-1 8 129,-9 18-129,9-21 0,-9 21 0,0 0 0,0 0 0,0 0 0,0 0 0,0 0 0,0 0 0,-12 20 0,12-20 0,-15 17 0,15-17 0,0 0 0,-19 15 0,19-15 0,0 0 0,0 0 0,0 0 0,0 0 0,0 0 0,0 0-129,0 0 258,0 0-129,0 0 0,0 0 0,0 0 0,-19 0 0,19 0 0,0 0 0,0 0 0,-11-21 0,11 21 0,-5-19 0,5 19 0,-9-28 0,9 28-129,-9-33 129,9 33 0,-10-37 0,10 37 0,-11-29 0,11 29 0,-7-21 0,7 21 0,0 0 0,0 0 0,0 0 0,0 0 0,-18 21 0,18-21 0,-3 41 0,-3-8 0,5-1 129,-1 11-129,0 2 0,-1 3 0,-3 5 0,6 2-129,-1 4 258,-1-6-129,0 2 0,-3-11 0,1-6 0,1-5 0,-4-5 0,7-28 0,-15 22 0,15-22 0,-19-3 0,10-16 0,-5-6-129,2-7 258,-1-10-258,-1-7 129,-3-9 0,4 0 0,-3-4-129,2 5 129,0 5 0,5 12 0,2 7 0,-2 16 0,9 17 0,0 0 0,-3 9 129,3 17-129,0 10 0,0-3 0,0 13 0,0-4 0,0 2 0,0 3 0,-2-7 0,-3-2 0,1-6 0,-3-1 0,2-12 0,5-19 0,-12 21 0,12-21 0,-20 0 0,20 0 0,-16-29 0,4-1 0,0-7-129,1-9 129,0-2 0,1-2-129,1 1 129,4 5 0,-2 6-129,5 12 129,2 26 0,0 0-129,0 0 129,0 0 0,3 40 129,-1-5-129,4 6 0,-5 4 0,1 4 129,-2-4-129,0-3 0,0-8 0,0-1 0,-3-11 0,3-22 0,-9 19-129,9-19 129,0 0 0,-20-24 0,13 0 0,-3-7-129,-1 2 129,-1-12 0,-1 1 0,1-7 0,0 3 0,1 2-129,0 7 129,3 2 129,2 7-129,6 26 0,0 0 0,0 0 0,-7 16 0,7 16 129,-1 6-258,-5 3 258,4 9-129,-1 3 129,-4 2-129,3-6 0,-4-5 0,2-6 129,-1-8-129,4-6 0,3-24 0,0 0 0,-20 15 0,20-15-129,-16-24 129,8-1 0,-1-6 0,5-3 0,-5-4 0,4 1 0,3 4 0,-1-4 0,1 4 0,0 5 0,2 7 0,0 21 0,0-19 0,0 19 0,0 0 0,0 0 0,14 18 129,-5 3-129,2-1 0,-2 2 0,-2 1 0,1 3 0,-4-4 0,0-2 0,3-2-129,-7-18 129,10 22 0,-10-22 0,0 0 0,20 0 0,-20 0 0,14-37 0,-7 4 0,-2-5 0,-3-12 0,1-2 0,-3-6 0,0-3-129,0 11 258,0 4-129,0 8 0,-7 6 0,4 11 0,3 21 129,0 0-129,0 0 0,0 0-129,0 0 129,-18 12 0,18-12 129,-7 25-129,7-25-129,-3 21 129,3-21 0,0 0 0,-2 21 129,2-21-129,0 0 0,0 0 0,0 18 0,0-18 0,0 0 0,0 0 129,0 0-129,0 0 0,0 0 0,0 0 0,0 0 0,0 0 0,0 0-129,0 0 129,0 0 0,0 0 0,0 0 0,0 0 0,19 5 0,-19-5 129,11 24-129,-11-24 0,7 32 0,-2-12 0,-5-20 0,7 35 0,-7-35 129,0 26-129,0-26 0,0 0 0,-3 26 0,3-26 0,-13 18 0,13-18 0,0 0 0,-14 23 0,14-23 129,0 0-129,0 0 0,0 0 0,0 0 0,-21 9 0,21-9 0,0 0 0,-14-19 0,14 19 0,-11-28 0,1 8 0,3 2 0,0-1 0,7 19 0,-11-33 0,11 33 0,0 0 0,0 0 0,-21-5 0,21 5 0,-4 21 0,1-4 0,1 5 0,2 5 129,0-4-129,0 9 0,0-8 0,-2 0 0,2-2 0,-2-1 0,1-3 0,1-18 129,0 0-258,0 22 129,0-22 0,0 0 0,0 0 0,0-19 0,0 19 129,0-30-129,0 30 0,0-33 0,0 33 0,-9-33 0,9 33 129,0 0-129,0-21 0,0 21 0,0 0 0,0 0 0,0 0 0,0 0 0,0 0 0,0-27-129,0 9-129,0-16-516,10 8-1677,3-6-2193,-11-21-258,10 10-258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BE1E-9AE6-4FB9-9C02-E1D5E851F67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FB3E5-AD14-4ACF-8453-C5D12D5B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FB3E5-AD14-4ACF-8453-C5D12D5BF7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chose the wheel and gear configuration because our robot was able to complete all the programs in practice with this standard wheel configuration.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FB3E5-AD14-4ACF-8453-C5D12D5BF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9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2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5EA0-B808-43DC-B3BF-8FCAD734437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7115-C649-4C91-9FB7-11EE41AE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://www.google.com/url?sa=i&amp;rct=j&amp;q=&amp;esrc=s&amp;frm=1&amp;source=images&amp;cd=&amp;cad=rja&amp;uact=8&amp;docid=UTMixpVVLBPLsM&amp;tbnid=R7FChMSjDB_MiM:&amp;ved=0CAUQjRw&amp;url=http://teachingphysics.wordpress.com/2010/01/19/lego-robots/&amp;ei=IaF7U9_NCcHeoASW5IKIBA&amp;bvm=bv.67229260,d.cGU&amp;psig=AFQjCNETVkd39RdjUoc3-scla5OpBnu-Zg&amp;ust=1400697493913184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11.wav"/><Relationship Id="rId7" Type="http://schemas.openxmlformats.org/officeDocument/2006/relationships/image" Target="../media/image26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7.png"/><Relationship Id="rId5" Type="http://schemas.openxmlformats.org/officeDocument/2006/relationships/hyperlink" Target="http://www.google.com/url?sa=i&amp;rct=j&amp;q=&amp;esrc=s&amp;frm=1&amp;source=images&amp;cd=&amp;cad=rja&amp;uact=8&amp;docid=qhmfK8g7Qzu_MM&amp;tbnid=_oLiGwt5V0xBrM:&amp;ved=0CAUQjRw&amp;url=http://www.nasa.gov/mission_pages/msl/building_curiosity.html&amp;ei=gfiEU_pQoc2xBPTTgNgO&amp;bvm=bv.67720277,d.aWw&amp;psig=AFQjCNFrIsciDc16SA1uBsBBgvlLUiw1Eg&amp;ust=1401309688847731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nwwJRk2jODPi2M&amp;tbnid=YSUbthv5TQAtaM:&amp;ved=0CAUQjRw&amp;url=http://www.turbosquid.com/3d-models/parachute-3d-model/465830&amp;ei=yfeEU-_rNdSwsATc3ICQDw&amp;bvm=bv.67720277,d.aWw&amp;psig=AFQjCNFYcgyu6v3UFfn1qtd5Im-42jSHyA&amp;ust=1401309465601185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16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Layout" Target="../slideLayouts/slideLayout6.xml"/><Relationship Id="rId7" Type="http://schemas.openxmlformats.org/officeDocument/2006/relationships/customXml" Target="../ink/ink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8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23.png"/><Relationship Id="rId5" Type="http://schemas.microsoft.com/office/2007/relationships/media" Target="../media/media9.wav"/><Relationship Id="rId10" Type="http://schemas.openxmlformats.org/officeDocument/2006/relationships/image" Target="../media/image15.png"/><Relationship Id="rId4" Type="http://schemas.openxmlformats.org/officeDocument/2006/relationships/audio" Target="../media/media8.wav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63" y="1"/>
            <a:ext cx="24098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15" y="0"/>
            <a:ext cx="2676525" cy="18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49" y="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8" descr="data:image/jpeg;base64,/9j/4AAQSkZJRgABAQAAAQABAAD/2wCEAAkGBxMTEhQUExMVFhQXFxwVFhgYFxgZFxsZFxoXGBcXFxwcHCggHBolGxoeITEhJSksLi4uHB8zODMsNygtLisBCgoKDg0OGhAQGywkHyQsLCwsLCwsLCwvLSwsLDAsLCwsLCwsNywsLCwvLDcsLCwsLCwsLS0sLCwsLCwsLS8sLP/AABEIAOcA2gMBIgACEQEDEQH/xAAcAAEAAgIDAQAAAAAAAAAAAAAABQYEBwECAwj/xABIEAACAQIEAwYDAwcJBgcAAAABAhEAAwQSITEFQVEGEyJhcYEHkaEyQrEjUlOCksHRFBZicpOi4eLwFTNDsrPCFyVUY8PS0//EABkBAQEBAQEBAAAAAAAAAAAAAAABAgMEBf/EACoRAQEAAgECBQMEAwEAAAAAAAABAhEDBDESEyFBUXGB8DJhscEikfEF/9oADAMBAAIRAxEAPwDeNKUoFKUoFKUoFKUoFKUoFKUoFKV0e4o3IHqYoO9K8Ti7f56ftCvC/wAWsJGa6gkwPEPr0HmaDNpWFf4tYQS162P1gT7Aa1jp2jwpDEXlhd99Z/NES3tQStKrrdtMKGCsbi5tj3bEa7E5ZIHmYqaXHWjtcQ+jL/GgyKUpQKUpQKUpQKUpQKUpQKUpQKUpQKUpQKUpQKUoTQeWIvhBJ6wPWqDxHsq9+69174zOxP2CYHJR4tgNKt+PfM4jYD6n/D8awMdj7VkA3Gy5jA0JmPQUVVx2HP6Yf2f+auf5kH9OP7P/AD1Ofziw36X+638K7DtDhv0o+R/hUTcQY7En9OP7P/PXP8yT+nH9n/nqcHaDDfpVrn+cGG/TL86LuIBew5/Tj9g//auW7DtBi8pPmhA+YJ/CrXg8Ul1c1tgy7AjbTQ/WsvLpQVTshib+GxH8lvk5HBNrWVBXWEPQidORjQTV9qqcUwXfPZCmGS6jg9IYZv7sn1Aq10hSlKVUKUpQKUpQKUpQKUpQKUpQKUpQKUpQKx8a8LHXT+NZFRuOuDPE6jlQeIFVbi1/PfY8rY7tfXQufnC+qGrFxDEi1ad98o0HUnRV9zA96qVpCAATJ3J6sdWPuZNcObLU048+WppF8fx7oEW2Ydj5HTaNepP0rH7rHfnj+5/Csb+Vo+LzMfCpypoTJGg2/pEmsniOIS13wFwtdfSNYUHkOWx/CuGtejjrXo7dn8Zeusxd5VR0Xc7bDoDU4zQKj+A4bJZXq3iPvt9IqZ4bYz3UXkDnPouv/NFTXiy1E14stLJw7D5LarzA19TqT869MU0L66fx+lewFYuLcz5AfVv8BXtvZ75HbhbKb24nKWUc4BAJ9BI+dTdasxPHO64ijg+C3FtvNW+37ifmoradMUpSlK0hSlKBSlKBSlKBSlKBSlKBSlKBSlKBUPdIa4zfq/L/ABqSxl3KhPPYep0FRltYAFBi8VwBvKqh8kMGPhzAxMAiRzg77gVHHs8/6df7E/8A61NXr6r9ox5c68v5emRnM5VOXbc6aDrv9D0rnnMdby9jy5nda3VeTsaqkMGtyDp+TYa/2hri92MDEse6YnUk5x/Gpv8A2zaMakRPI/P5TWccQoCkmMwkDnHpXPjz4eT9Fl+lXk6W4fqxs/2r/wDsG91tftOP/jqR4NwxrRZnKljAGUkgASdyBqSenIVKKwOorkCuswxnrIxjx4y7jq5YbLI9Yb2B0PzFYd1gTvpueW06eWtetxQDLLkY/fQyJ5ZjAJ/WEVhliSTz2PqNJHqI+lK6RR+B8Ma5xIW31y3Tcc9QpzzHRjH7Vbfqg9h8Zbu4/GOPtZRk/qZshPvkWr9VxSlKUrSFKUoFKUoFKUoFKVUOI9siJazZZ7Q/4hBhvNYB06VLdetJNrfSqPd7V3NA9t7c7ZmKAx0PdVI8PxSX7YuB7m8EM2oI3Bgx5+hFUWelQBdV2J/aP8a8rvHGttZAgq91bTTvD6Ag+Rj61NrpY3YAEkwBqSdgOpqo47te4uslpLTgNlX8smZjttPM7Devf4lcMvYjh961YTvHJQ93myd4q3FZ0zSIlQa1n8NsBeu45jcsvatYYEFWfvB3oJQIHyiSpzEgEwUGtVG4MRdLhZ0jUxtMRXUUpRUVieHsDK+IdCQCPc6Eee/rXhxPCOtq1bVSwElivNzqTG+pLH3qeFULi3afELecK4RQxAUqkwNNcwma5c3FOXC4W638OnDyXjzmcnZn4bh7s6qyOFJGYlWAy7sJIjUAj3qZx9p3ukBW0gAxAiJmTodSdprG7JY+7fV3uZSoIVSBEndttCAMu3U1YK49J0eHTY2Y+/y69T1OXPZb7MTA4ZknM0zyG3zO59hWYEB0IBB3B2riuQK9bzMHHOtuQG5aozTodJWTI9NvKoPjfEBaw9xgwLBYEEEy3hUnz5+xqs9tMYVxVxmXwkKUPIqFAke4Jqn8T4woGYmbbMo0zaZQ0lhrpvsJ1rNi7W34a3lXiSaibli5ajrlKXAfbK37Vbkr537FY9G4xgriPKF2RQFYavauBs2YCOURPtX0RViUpXjcxKKCSwAAk68hWn+2XxLxV253GCtXbNqcpvPbZLjawSuYDIvmfEf6POo3NSqR8OO0z4gNZuksyLmV+ZWQCG6kEjXnz21u9JQpSlApSlANaR4LhgxhjDOrKix4tCFZhPyHWZ1rd1aItuUfK6gm0zZGO6mSCp+oFeD/ANKct4b5f3+dfnd7egvHOX/P7fV2uq1pspbaddtCIJ8tNKs3ZDFotq7ndV/KT4mA+6o5nyqrDGXGJLEgHTLJIjzG1R95xJrt0/m+XPN76/NuPP5fjvl9vzs2Niu0WGXe8p/qy/8Ayg1AcX7WWhkZFuN3d1Lp0AkW2zECTuYjUVTL/EEQklgKmOyuEXEPbvXHtLh1cMxdlJcI3iRbYljMQZAEE77V2cW4uy3ajDY+13uHeY0dG0uITydeXrqDyJrxThdjDXbptWsrYhzeuEHRnMAn98dWJ51pXtPew2Axi4vhGKCtJD2WDqoG5XxgB7LfmzKmCOWXcXBOLtjLFnE90UL2gwtkzBInfoeR6RoNq2iSFc1FsmKVGg948rlkIF0AL7BTBMqBvoJIrLi7nUAjJllyV1LTsIbTSeRiBvOgZVcyetKUUrmlKDkV0vvlUkb7D1Og+pr1QVi8ReBNSijfEfI2G8RVXWFtyQJMEsknqFPuBWlMW4dCsnSWXzIB09x+Aq9fFTFd8Ra3yAv+s2g94H96qAgAUAiGG+pmmJVu7D9mrK2lxeKvXE1JtW7TZHyglTca5BKAkEDKJgTMGtsfzusEW1drkuBkXOrEg7TMa8zOu5NUPh1091bymPyaE7ETl6bjQ16peeDMZv8AHpO8a1yvLfFZrt+1++vl2nF/jLuev0+y92uOYYsVHeSv2vCjQJifCxJ1B2BmKnrVpIDAggiQQdCDsRWq7FwrmItoSV1IDA9QdOe+/U1fOzbk4W3O8vp08Wo+c1OPmx5Juf3/AGcvDeO6v9f0muGYW0L7XFQC4Uysw0kAg69T571MVB8GxKG8yBgWCkkDWNRv0PlU5XadnGlKUqoUpSgVEY/sxhLzFrlhCzfaIlSfUqRNS9KCrXewGBOyXF9Lrn/mJrSeP4c1ssLuZTt4gVgzr0r6Vrgig+U8XYt2wrKqszOqCZYazJ0Pl9a7W8Hi7oui1ZutbBEd2jZQoALE5RAHr1NfUF3hlhjLWbRPUopP1Fc8RQdzcA0HdsP7poPjq5amfPQR57VtSyzEAkmYGxmIAEadK1xj7BtgHmCCD5jUH6VPcJ4yMumx1OkkN5Akb+tWzSRckxl5drlwejMP31kW+N4obX7nuxP41SDjWu3FS3nBc5SDAlmaFyEN4d9oA3ncRJYLEM6XADN22CGBdgNNA4iQRzI/0Iq2J2oxg/4xPqqH/trJt9scWNyh9UH7orXdji14DVtV+1AU5l5xIMEVnHjIgZXWTEFyoWOegGafLSmqi/2+3N8b27Z9mH/dWTb7eN96wPZyPxWtZ4fjxYrKqobruG6HxEQRqDWXc4wqiYzATmI2UCN59dhr6yKK2hgu3NomHtOnmCGA9dj8gazeLY5XtBrbBlbYjb/XlWqLPGLbeGYYxl/NYHbKf3GKHj7WLN5IJDqcp/NciM3pH4Cs1YgMbiDiMS5UiblwKpJ0gnKpJ5CIqO7VtaOMv9wwayGC22XYqqqsg85IOvPescXFVTmmDpA/CsFm1Oka1ce5V87NPbOHETucxIJg7kA9BNSSAZD49OTT58z9Kq/Z/jYW0LWUZgdNCARBLaj72nP61OpxBJCx4CN9dDmnn5615vKymed13/e/k+serzcbhjjvtfif9+yQsLvFwftb/SpGzxW4bS20uE29YykazqfEBJB9edQeCxtohiZUrMwQdAJJBy6iKnewiW72Kt2QgNq2SpU6gxaFxee3iXQ9KnBhnjvxfzb/AD2Opzwys8P8Sfx3W34eYNs1y7lyoVCr56yY6gRvV3rhVgQNANq5r1SaeQpSlUKUpQKUpQKUpQK6uoIIOxEH3rtSg1zxH4O4O6IF7ErrI8VsgR625+tUD4kdg7HDFsNYuXW7wsri4UP2MsZcqL+cd5r6Du3AoLMQFAkk6AAbk1oPt32ztcRa2O7Is2mZkkkM4YAAuPu7bee9NijcOw964SbasY0kGAPU7fWul3vbLdGggweR0I8wRU9iu0QVQiKAAICjQAVXMViXumSfkNKbD/aWokJmGo8Kg/QA12sjNpG52An5D91ZnAeOX8OlxbXd3EuBlZLltXUMVgXFn7LjTyMCQdIkew9yxaxdm7iSRbttmgCSWUZhA5w2WfKlo9OM9l+J4aw7XsIbdhWFxmzWWyn7K6o5YAE7DmarKYliZZmjnrV4+JXbJuIXAikrhkMpb5s36S559BsPWqNiLAyEmdPlNFSOIxiMqBQQwHiJjVizEkRsuXLp1DH72npxDHlktnnMP+A+c/MVC4SxImYjqOXWr78P+02Dwj99dsX7t4DKuVbXdJ/SBZ8xcjnAgEjWZqUTfwy+HVvFqmLxPisZj3drlcgxmuH8yQRlG8a6aGi9ubX/AJjjIAAF9wABAADRp8q2jiPi/dzTbwKm190veysepMIwGvITWteIucRfu3yuU3bjXCszlzsWyzAmJiYHpVlKgsIxVgQNR+8RUzwvHq9q87XLVu5bXOiMSBcyklkDaxc0ELBzTEiuMPgdRVs7NfB4YvCd8cUbdxmuBVyZkGViozGQZkGY09edRF4W6zqQRlzKVJB1GYESD1E1uD4bcMtLhhfCAXbhfM2p0DlQBPkonrFUdewuPtgfkFeInJdSPOMxU/Stl9iOGXMNgbNq7HeAMzxyZ3ZyP71ZE7SlKoUpSgUpSgUpSgUpSgUpVe7cdoRgsMXBHeOclv8ArEatHRRJ9YHOg1/8bO1IcDA2jMENiCNpGqWvMzDHpCjrGsBhWCFoMgTtsOvrzj36Tm5e+vb7kszHXTmxnckn3JqzpZXKApgDp+88zQU/huHtXBmPiPQn0nT1+kV3xVoZCNgJjlG9ZvEOALmLISh38O0+f+EVl3PhteZAbl/UiYIY5SeWrb1raKPw+93YbQS0fIT+8/SsvBWnuuFXVm08gOfoOtePFcGli61tHL5PCWIA8XOI+VZ3CL/dSR9o7ny6VKqzXOH2bFojRnjxOd/boPKqhibyhtjB6R15/wAKsb4G7dRLhu92S2ZBlzMQp0c6iBI03mJiCDXjxXhl28EzOGZVAJOmvMiF2O8cqzFRXC7Yu3CmyKuYjmTIAny3NT9vAKB1AMRMCNddPSoVOE3reqqrMYGjCYmTzFZ+HwmOCSMNeKkTIlttsuh360oy3UAecD066DlrHyrwSy4BiC0nL0y8gR1859qz1wjrbXOjqYjxAzPPU7miJt7VNDphV0XqYkVuv4aNPDrJHNrn/VuCtMYbdfar92F7cYLC4Kzh3ZsyZpMoR4nZwftA7MOXOru9k17to1r7tB8TrakJgba4tzMtnyWlgxvBL/q6edRvxG+I1o4JreDuTdunISQQFt/fMnQkjwwDPiJ5VpvCsgLXXLls2dSGyhYJJEA7eXQUq6bWb4yuhyPaw/ej7S946gHpmykVdex/bqxjRlI7m8DGR3Uhj/7TT4x7A+VfPd3jIueBk0J0zQVkk+I9OtZNkqt0d3dzIpzKYyZSu2XmCPapbpdPqelQ3Y7iv8qwdi8TLMsN/WQlGPuRPvUzWmSlKxOJ8Rt2LZuXWyrMeZJ2AHWgy6xruNRec+mtUfF9sXdvAUCclYZj7wwrvb7St962jeYLJ/Ggua8QTzHtXoMWn5wqo2+0dvnbf9VlI+pBrIt8asHdnX1Rj9RIoJ+9xED7IJ89hVW7T9n7WPKm/nlAQuRssZoJ0IIkwPkKlLWOsN/xk9CwB+RrMRQRKkHzBqCncJ+G9u0G7u44zGSbio5gbAQq6b/OobtPwJ8LBdbboTAdQQZ6EEnKfnWzQz+deXEOEriLTW705TB0gMI2I0iabGoeEYdLjFlUypEDMTrOmntU92pxz2sO7DRysLO2YjSa98P2TbAYhnVzcsvGSftKwmQwGkxBBG+ugipXjeES/YKuJBjXpTY+dsJhGa4Q0+HxNO/v5k/vqf4XgAxBYErIBAMEjmAeRgHWsfiji1duIpkAx7DYfWpbgdgtazZoOYgDTbSTqeZ/A1aqXvMzEnJA2ABgADRVAg6AAADoK8Ra6gj1ANeyB15N9ay7ZeCTy61kZ3ZPhQv3lB1RfE+hEgfd9zHtNbOXBrziBVf7Hw1m2VjmSR68/aKsuJMIfMxT2ENxXCpfRrbjwsI816MvmN61L3BQ5W+0vhb1XQ/WtvuK1L2nulcRfynUXWn38X76ztrW2Lhx9n2quYXEtZufkvEjIqZicoy5FBzMQAQYnptUzhbzSSxAQCcx+s9IjerDZ4cqYLJbRGfu/CWyAkwNM86ED8Ku0aoxWH7s5FcMBrIiJIHQnpuDXrYtFTOYGFnQkxqOo8/rXhiZzGd/Pf386yLJJDA842+f7q6Iyr6yqtlB0B2ymOZkD0qY7M8OF0YnnFlss6wwEr+FeuJ4gLdq1aNtGBC2wRIICgCTqZJ06VO9hVU28Q6rlGWImdluE/jWKrYHwLvluGkH7t91HplRv3mtiVrn4FWiuAuT/wCob/p2q2NVnZkqlfFJT3FmP0oHuVaKutV/tzwtsRhGCCbiEXUHUrMj1gn3il3r0Wa36tQY3ilixfWxctMQVzG7m2jc5do/1FZeLsG20A6ESp6j+NYHajh7YhEvYf8A3qyMvUNGZG9wCP8AGsq8xW3ZR4z27X5SDIBIXSeexr4/Rc+Vzxlt3dzKX2s9/wBvj49X1+s4cPLysk1NXGz337O64lx94+5mvVce/X6fwqMt41Dswr2F0da+0+Mkl4qw3Ar2TiIGpQiecb+9YnCUzOx0lVBHqSdfaPrUFwbtLiRcK34uqb7WnUhAUAMaAAExvz0FeDk6rLzMsOPHfhkt9dd/h7uLpcbxzPO632+3yvOF4u0Epcugj+kSB7EkfSrr2f4v39qWjOpytGx0BBHqDWs71ru7rKNokehggf66Vbuxl9VtXmZgoDgkkgAeEbmvThyTkxmWPa+rzZ4XDK43vGX8QeLHD4G7eVA5Q2/CTE5riIdRtox1qjYPtzh79lgrZLm+R9D+qdm9tfIVYO0faW3ft3LNkzsGYhgOTaaeQ3+WoNah47gFAYm3B5FRGvtpW4yh+JXs164erVsLgHErFrC2UbIWjMQQGjMZkjfnWtMHhXuOEVSXMwNNYBY/QGpe4WyqtwER4QG8IlfWBpP1q5RIt3DOMd7duo1oRlZkdVCKGUFpUDUAxsSduVTdyWUACSdgOfPQVT+zmHW2wndluRvGlq5sRptNbW7EWUZXYgEzlEjkqIwHzY/SsRWV2Mwr2cOoZCpLMSCQdzyjSNKsGLeVX1ryxNyAK8xczIPImtXsOLzCIHrWue2PBg1y5cT7WjEdRlE++lbBYE6ASTsBXt/NK1chrpbPEeFoESTB5HevL1PFycmM8u6su/V6en5MMLfMm5ZpqLg3Y3G4u03d28ttyUFxmUBTzME5iPQHY1K8a4PntjDtaW4+cWEEBQrH8kGXWAFmQJ2mtz4TDrbRUQQqgADyH768l4daD94La55nNGs7T6+denHG6m+7zZWbuuz5K7RcKODxV3DuQzWmCllEAyFaRPkaxZzAweY396vXxz4UbXE2ux4MRbW4DyzIBbceoCqf1qoIO+UfX+NbRmPpEwJ0ER5dKufZLE93gMY3MK3zZCq/U1RS50zacx61OcNvsbF6yuzsjN6JJgepI+VZqxvX4PKf9mo53uXLj/Jsn/bV3qE7E4DuMBhrZEEWlJHQt42HzJqbqzsyUpSqKvxrsRYvubiM1p21Yr9knqR19CK6cJ7BYW1rcBvNv4tE/ZG/601a6VNTuu7rStdqexuHxVi4i2bKXSv5O4LahlYQV8QE5TEHyJrSXEOymOsEhsPfEc0VmX1zJIivpKut3Y+hrUqPm/gHEntv4teWukg7r68x/jUhjuF4Z8QuJzurCC6Kp8cbBtI8p6fOq+GQ4hrCl+8liMwiftP4Y5RtPSs3FXmsoS7soyGBEsDr4hpykb6da8nP0mHJn5ktmWtenvHq4eqy48fBqWd/X5T5xLO7PlMtCqvQaAT/AK3NTGE4FrN0gmNFG08pPMfLnWBftkYi2tsKVFxC4GXMBmAzxOaJjXarQ5611xwx48Zjj2jjnnc8rll3rW1rwNdC6AX7wHot11H0ArK4sEfCKN7uYknX7Omn0B9jWNIL3ipkG/eII21uudK57sk6fmidNd2/Ct1zRHC8AbV5LyAG4hzKpOjSCCp6AgxPnVyv3cE857V60xGY5CrgmCWCgHM0a/cBqEyhTPXSPlJPzHzqA7Q2r5NtkzEhWHhUliWAJAAExCkfOrq+5LFzwXCcBcdmtYm2GtnKxKBXWRlIJIEblem9W1eK4Xh9h7hu5kGsAh3ZiqqAoXyA8huTzrXHYXg9yxiUa6Gt50cd2VIJ8Mw+kADpvMaaGr1d7GWsRhr2It3hcNyGKJDLlUZTEH7WUTp0FFWbA8QTFYdbtsyHGZeWvQ9Kx+G4h85TKxny5+u31qK7EW1sr/JwTl3UE7ECCPpNXzA4HXNEAHTz0gVlXfheCKyzCGOgHQe2lSFKVtkpSlBWO33Yy1xOytt3Nt7bFrdwANBIghgd1OkiRsNa+fePdgsfhLhRsLcdZIW7aRriMJ0PgkrPRoNfVNKD46sYS49zuwjNc27tFZrkjllAn6VtX4f/AAyxXe27mLRbdgAMUJm453CsB9kdZ1jSOY3hSppdlKUqoUpSgUpSgUpSgo2K+GGEOJOKtk27pkjSVDMCJiRMTt6VrTjPA7NjHMG4qMxm2zNh7pRDp4CUuaCdyIC6zsa+hK0pYW2nELvehYW9cC5ojN3hAmdPMeYFY5c/Lwufwsm7pif+HOMXiVvF2HS7ae53udSCuRiCyq0wZWV5aRvUX224xfe6+GzNYtgam2puFyNGUsp0AMjwzMdDWwUtm/KBsqtqwk5fdR9o8upqpcXews27bNA0Bg5ZnUCGiI8o8zXG82XimOp4vfvZPvpqT39lY7PLFhR0LDp941PXMIRZW6G8RfIF+eo6a6HyrXV83bd51zEHOZg8jqD0+zBrZnZbLbwy3L7y7gtbnXKp2iOZAzT0IA516Kyjcwwz2ziMNfaxIDkApAMDQlYLTrBidprZ+C7C4C+lvE4YsC65rd2ASVdSAGBUGAD9nSqynF8PcBttEEMIYABwZlZ1321/GIsXwWLDBXUP2beJuIhmZUZSTHLxE6e/Om7e6SSdnnjfh/dzO6YjNmz+E5/CbissrmdgIzTACisX4a/DK7w3FNfe+jqbRQBFZSSSp8UmCogwOZIOkVs2lUdHtKd1BjaQDXelKBSlKBSlKBSlKBSlKBSlKBSlKBSlKBSlKBWsu0nY1v5U910F3DXGa443gwXAdea5wNRy3itm0rHJj4sbjvW4suq1G9tkzG0fCQRHQbzPtVM4ibpst3Q8eg0gNlJ8WUkiDGkzOpit7Y/s7adi6fk3O8Dwn1Xr5iDWm+13Z3E4S1dz2s4gZXUZ0MMuv9YCWysNY51z48PDndT01PX6bW3cVscOzIj3Id0BDsxEKNGyuZgkZuc/jWS94Kkj8poMoGiayIzb7A6AVndmezONxiKe6Ygqyh2gCCbbAmdPuxA1q0XPhhjFyLaOGy5YZne4cpJkwgQZjIkGeZ0FddIpLPiLmlpQuZbZIXRwWYghGIgnrJ5aDWt+djOEHC4S3bb/AHhGe6YALOYktGkwANOlQfY34erhXW/ibpxGIA8MgC1bJP2rSxo0aZjrvtNXiqhSlKoUpSgUpSgUpSgUpSgUpSgUpSgUpSgUpSgUpSgUpSgVwRSlByBSlKBSlKBSlKBSlKBSlKBSlKBSlKBSlKBSlKD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17475" y="-1804988"/>
            <a:ext cx="35623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16" y="1847851"/>
            <a:ext cx="244323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88" y="1847849"/>
            <a:ext cx="2019300" cy="18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103"/>
            <a:ext cx="2854088" cy="187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620"/>
            <a:ext cx="3200400" cy="20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50" y="2466976"/>
            <a:ext cx="1838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47" y="4908077"/>
            <a:ext cx="2847975" cy="194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24620"/>
            <a:ext cx="3104724" cy="20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24" y="3695701"/>
            <a:ext cx="1000126" cy="121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" y="6019800"/>
            <a:ext cx="608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By: Cassidy Craig and Colby Yablon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82146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Traversing Mars </a:t>
            </a:r>
            <a:endParaRPr lang="en-US" sz="9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071"/>
            <a:ext cx="9144000" cy="272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228600"/>
            <a:ext cx="91474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438" y="190500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Left Turn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58" y="5302519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Right Turn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118" y="-76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05200" y="274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0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3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" y="5867400"/>
            <a:ext cx="609600" cy="6096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TEhUUExQVFhQXGBoaFhgYGBgcGBwYHhccGBgaGh0gHCggGB8mHBoYITEhJSorLi4uGh8zODMsNygtLisBCgoKDg0OGxAQGiwkHCQsLC0sLCwsLCwsLCwsLCwsLCwsLCwsLCwsLCwsLCwsLDQsLCwsLCwsLCwsLCwsLCwsLP/AABEIAKgBKwMBIgACEQEDEQH/xAAcAAABBQEBAQAAAAAAAAAAAAAFAgMEBgcAAQj/xABAEAACAQIEAwYDBgYBAwQDAQABAhEAAwQSITEFQVEGEyJhcYEykaEHFEKxwdEjUmJy4fAzFYKSQ6Ky0iRj8Rb/xAAYAQEBAQEBAAAAAAAAAAAAAAAAAQIDBP/EACcRAQEBAQACAQMDBAMAAAAAAAABEQIDIRIxQVFhofBxgcHRBBMi/9oADAMBAAIRAxEAPwC6JTgpIFLArKlBQa8w+GRJyKq5jLQAJMRJ6mANT0pSiligUKEX8I4dmUkSSfCSD77T9aLinFqgNa4jdTR4aAT4hlbQTuNPpUzD8ZttowKHzEj5j9Yqa1oHQjTpy+W1RrnCkOwj00+mo+lBKFlHEiCDzEEU1/08rOQlZ5A6fI6VDfhrCMp1AiRKncncevWl28ZeQHN4gB+IeYGjD186YJL45rf/ACZSJiQcp+R0PzFSrXELbHLmAb+VtD+x9qBcXxgvKq5crSTqQRttP+KHYE59D8SQV9mAj6x8q8fl/wCR1x5Phjvx4Z1zq8inFFQRgip8DEDpuvyO3tFTxtXsecvMOtOg1WeP4xreZkVrjaQimCdNal9m8c922zXLb2yGjK+/wg6fOmrnrRljSCa6a8JqoTh/hFOimsP8K+g/KlXLgUSxAA3JqBWXoYP09xXubadPy/xTKYpYG8dTp+etSDQC7nBbfei7l1kGPOd/rRSaSEjb5cv8V7V20eg0lbyiASASTA660oVUO11sG4rFipVZtkbhhcbMehgZfOoLZcw/MRJ3HIjz/elWH1KzIHX4h/8AYedCh2hQXbNphrdVSG0+JhIEb69fMUWuWwfIjYjcVRzfF7frXTTZJnWJjXpvXnejr8tayFg1000H8jTTYjzUfU/SgeB0HpXhNRWv6fiPtA+sGoz4tf6Z8yWP0oqYLoga/rXmcnYH3oe2LY7Zz/aoA+Z1pohz+Ef97FvpTROe6Buy+g1P0/amDeHV/wDx/wAVHCufxwOigCkHCf13P/I00IFLFIFLFAsUsUkUoUCgKWKSKWKBQpQpIpQoFrXsCvBShVFJ+0XEPaNjulIzm5LrAykBSBtqSM5/7TpzFN4Z2hv98tuUuXS6JmFyTmJUHOuRGXLIBYDRuRIIGocd7p3s2jfFq8HFy0A6C6fCyMEDAzKs4MDSoNjg62BbVEGZLuYOPDmDW2tENudFYQP/ANaifxVi+Pm+7Gp1Z6iNg+IcSsMq3U7xSQJZZiTEl01HqwNWT72xJ5dD5etPYu8WtnJ4idNxp1npUfhtm4o/iBQeQ3Pz5VpIEvjXN6CuwMb7Erz2kEER0irNwu6GtIymQQD89aFcQyANdD2wF+Ms6gDLOYFtgeWsQaFcF44otMUk5QcpykodJBDRlZdtVJqouk14x0rOfs37fvi2NrFG2LgUsrCBIBHxCYnXlGxp7iv2miw9wPgMX3NskG7lAUwYBEwIPLXnRFnfH385REUIuUBzOvgBMCepIny+XmLfKpuPLlRoNgDyCjYdJ3qn8Y7W3bbRotsgFWVc7GVBECQOfMmonZ7jrYm6bbG40qSO87vVhEKUCaCJO52rMarOuIYjH8QxRVluvdzGLYBy2xO2sBFH8xjqTzr6H7JZ0w9qxffPftW1Fxs2bNuAwb8QMESdZUzVW4ibqWyqLkYEGNWQ+xMiRpoR5US4Wxt5CbmU5WGYkkb22UEtPVtPWltJFxpNDbHFTAzAMp/Gmo+X7VKGNtxmzrAIBM7EkAT03FaZSgaG8U4RbxKBbm6sSCNx4jPsalYbEq4JUzBg9Qd9fYg+9PIJHufzNBUe0nCbn3qw9lDlPdoSD8Ko07enPyolwfHk4m8skyzgjoUbT5qaOyR5j6/5qBZ4TbW++IWc7rlPTlJjroK1KF4nEeKIkgDkT/imO+Y7K3vlX9zT+YF3jdSAdDvAPvoRtXpWsKiZGP8AKPWWP1Nd3B5ufaB+VSlT9fzr3u6CEMKpAkSfOTTgtgbAD2p8WwAJIGnOkNcQbsKBlBoPSvCtK+9oBzPoKbbHDkh+dB4qb+p/Ou7ukHFvyUD1k02b13qPkKCMKWpphMQh/EPnFPprtQOClCkilCgWKWKQKWKBYpQpIpQoFilCkClCgq2O4XdfELeUyBcXcD4CROUjUQNvfqas9gKvp+X0NV/A8VdLvc3h8RPdsJg7nL5Rr8q5+1WHN1rCXFa8mYlRrBTVgTsDpHWs82e6tWF1IJnr9OXM8orxW/3eqvw/M10m22U5SYYuyjxAQAX057RrQXtpxr7qh/jNexJGZUzhERZADMFiZJ0B36xSdauSKzfwjYvFOqXr4wy4jEIqgZoRFDEkATlZmcBjyXLMml2b1zAXgMDfu3la24uWHY6sBvaGviXUn+0id4jp2ovR3S5lQoBcWYlsupVsugHLzJ8oBYq+huZizBpJBVjoSSdJ0312rW09Z+q0fZ7eBxTgqFYIRoRuNNxV9v4BFsN3zNcTKWfvCWkDXY6dKyPh+L7u611LrKzZtQqT4tyNIn1B85ozi+1N9lyHEM6NAdWt2py88pCDU9T7UxlZeM2FxCoyiPiEbgFfDEx6UDwPHbHD7p7ywLzkgSCM1tYOYgEQWII0JHrrQq72ivmYbIg/ENRoIJCkABiAPcbEUF49eRmXu0CqAZIYtmJMlmY6ljOsk8qQXXs52num09wXrmJFuWxFu7bRGCb5rRSRsGOQztGkzVk/6jFwFTJUeJcpy5SpO86mBvEa6HQ1Q/syEjEjTKVUPP8AL4povwE3GsYe6ASVtBLs7lSkox0/mMT/AFedKNCwmMLO5trmkKXEgeLUFgD1GWfQdaJdwriSsExIO/vVJ4ZjmRrZiHGmWfiTUEHz2gkbgVebV2T5QpEgg6zv022rM5s6t3+3r1/n91t9fRATDG05uITosFQfDBM5o2zbjN0Ndw/tBd73JeW0iAZnbNAQSdzGpJy6EDfcwamXtRc/t/Q0s2FO6gyIMiRHSK0guDpSL2xI360JxmKZApzQg0YRrsSIPqKqvBeK8TxWKDC0MPg0Yhu8AL3FEganUsdCCsKOrRrUXLvoZoUknfXTblXpvP0AqDiWulmCsB00G8VBtvdYmXMT5/vWVGibn80egFMuR+K5/wC6hxwpO7E/L9q8+5jz+ZoJbPaG7T8zTL8Qsj/R+9M/cl6D5VzYYaUCm4svJCfn+gppuLNyt/77kU73FeGxTVRW4hdOwA+X7Gmjib3831P7VONqvO6oAa04tNg0qaIkJiGGzH50+mPccwfUVBmlBqaCScTPNQfQx+9SE4mvNT7Qf2oOu0jXypK3xQWBOIJ1I9Qf0p9MSh/Evzis97U9qVwigZC7uDEbKYOViPx+IfDI0B16zeG8fs3LSvnAOWWU/ENNdBrG8HnVF9QztSgKpuE4pZuDNbuowmJDDfp1B8qa472hbC2+8Vs0HW2WgsNjl8wSORnbc00SeK8ftWsSypbvX+6h8R3VvMLJbZpkTOpKrMZW56Vm3Z3F2bWOxmJuXrQS4b2Q+KTnZiNcsQQetWzsR2hs2LEXLoa9de5cvBEZna4WY/Cq5joB66nmazD78LKvlZ9JW2pMDcmSOeWZ5e21TPWLGoY3jWHtLeFy5cUsisostlukZwRlP4QSBJbSAaoF+4bl+9dUCGmROYhtLgAHPZdYGs0O4NwvE452W0Cxibt1ycqiNMzeQ2Ua6aCpHG8JpeuoCyXLwCmB+EEuOmUMco6hSTU55+Mxd1IwFxSFN0hmEkWw0tlCOCWUabw2vToaE8adc5yrCiIOoJMawDroZ+h515wB2N+WIPguDX+xufvRd+CXLYJYZw0HmdD5e+4qXqx1ninwl/Oq/wAOttduKigyxgQdf9A19qt/FuxjWMO2I+8eFQPAU8WrBQJDRuRypGH4Z92uo+WGnwyTAAzI2bNHMHXUHcTpVuxPE89vusRZ/huNSG880ga7EAielS+XPtWf+v8AWM5TBXjY73w5M2XVlVicsmJ5R05wOlMW7IAPpPxg7gQAIgkNqR7HainbS9ZIsraV1torA6gsWJBlogbADyj0qq5x/L0368/beunN2a59TLix4PiZshktlUzLBYMpPiQg6BZY+I6a5TvAEjWuD8OFywGs3MqskJA8OggZhuw6iawrhePW27FlbKyMhC5JhtNCykD1iat/2e9oWw7D+MTbgFrbiEMsFlTqQwYjXaN6X9UbHhMCtnLlRZ/mHxHQ8945xtU2xiAXI1BIEAjpM0PwXGbd3IQQDuyyCRp5eoolh3BZiNfh/I0EkiRBrwvqBB1BM8tI0+v0NQ8TfKhoGnNttdBp0Ou/kak23nyjceeke0fnVDWPVShziV56T715w7LbtoApyBfC4OaQdZNRcdiZts3wlScs82KkAetEuFiLNv8AtH5UDBDFpDHLIIEDb5TXlm1pUltzTFp/I/KoF5a7JXF/6W+n70nvD/KfmKDitIddq9Lt/KP/AC/xSGZug+Z/ag9IpJFeHN/T8j+9JIbqPl/mg9IpMUko3830H7UnIf5j8l/agonYfi9zHPcUhLYtqGLSSNWgDVhHOrZc4U4MC5ZOsatB2nbKarvEOGJYdThlNkXyM622ZQcvRZgCDtETJihOO47fW+lv4QMhM5TdDeE/GoHXcAb10nXjkyz2xd0VxHHEt4hsM6MLitlMZSsmIgyDzHKveJ8esWHKXCQQAdFYjUTymhNlw922YPidm1JJ+MRJOpgDc0ntLYVr9yQD8I1HRBXO3nfo1NEbXarCSCLwHqGH5rRXC46xiP8AiuoWAkhSCY6x0rP24Zab8I+o/WgvEH+7XR3RKlRmUg6g6/7FSZVOdpuKi/iGK3QbQYlBEye7CzvO6DTbXzqNwHDm+SPvFiyVjKLhADTIMGfp51asX2CsXmz2sYlotqbcIyg/0w4yr5QaEce7F2MLaF18crEmFVbQzNqAxH8XWAZP+a0Ji9jcWv8AxvhXHLK7fqkc/rSL/AcbbUxYDFhE2ira8ttQIkaiKqOHwoIkXCASJCKTqOZGYbTpRnD8cxFkZVxbsP68vpoHJ5Rp+VMoj4qwwm21s5lCiMsOG1gEdBr8vPTzhHCfvOKVCCSSS4mIygzJ3GoC+9PY3Hm+c1xkdxpmHdqSJ55d41g7/lU/s9xr7qzFVQypDNcDDwzIhgRMcgRJ203plFqt4psLaezbFu2GSTAJ0AYmI0BMnUzvNRuHrafDWrTXrBVF0Pdaz+IyzczJPmTQ7iPEc/8AEYwpW42gIiEFsrvpo4MdR5U5YwAVsqM2VQVaYIggggab678q57I17pzH8AtWVS6l0sWJA+DKVZG1WBtpE60XwvA7CorG5dcwpy94T0MZFG3tSX4dYKhcxcL8IbVQJnQFYHOiP3hyqrmbKIAEmIAgCJgCOQqcdTr3P39Ndd7zOfw8x9xGa03ilZ3Rx5jdfWmMH2bwujlHckT4u8ZfOBEVE7Q8at4e3Nwsx1yrm/FGk6yF8/OqJj+2+Jaclwop0yroAIgwfi89+ddJHPWrvwrDkFfu6EHQjuRrz6CgGP7EYRmkYa8pP8joF+TMQPSqAcbfKg3GuKP7yWM7bzFIdXzTauX4nQl4M+gaRVwXFvs1t+GDfAmDBR2g8yAoA+fyqrdpeCnA3AgbMjS1t9RI2YEciNJ9QfIGsPf4qqB2vXO70Ghtu+2nhPif0EnyNFeL9luJ4/CW7s2r6AllIXu7xHwnwnKI02OX4dJ0liBfYbitm2zXL63WRmIdkJLDweDSQNwRvz8q0bhePFwF8Neu93O7ZGBPNY3001PWsRODe1avK4OuUjWPECCJUiZyM3TQztV47CAHCK5Lhg7HRtPDt4SNPnrFcu+ufHN6uTXSS9ZI0b7/AHYhu6uAnWcyH5iQKX/15hOa2w0USvi0B1YQZ2JgR0p7CdoLTQO6A8gF9aC8e4fh7t3DlLICC8bmIUaBlKsDoCASWKmd61z3z1N5rNln1LxXEu9s9xazNfa4IgKpGUq3izwBIB+vlVH4zieKYd3mzikt5yVa0bmWJ5m2Suv9VWHBI2Hctbt5EzZgBELr4QNZ6fLXatLsXwyhlOhAI99a3EYvhPtTuiBoTIz52mTz/CI9JGw13ohxX7S1Nt1Qvbud3NvKqMpuGdGYk+HY6AeprQe0eCwRts+LTDlBEvdCaEnKPEdVMnrWQ9ouA4CQ2GYqpZlGW5nRioJZs7FgAqg7Typ6Vb/swx93G2bzYl2dkuBUcEo4BTMRKZeZq64B2KQxzMjFS2ktB0YxpJWCY0mYisN7NcfuYDEhLbhrTNb7wAjKVOXMchgq2UkAjp00rc8BaKp4viYs7eRZi0ecTlnnFEP5qQxpTLTZneDUHpNJJr0ikmg8JpM1xpMGioHFeFMUzMVdkhlIVlI1Gb8RDCB9NKzjieIRsS5CuHzaTOiBRyImZHPlWmtxAKNSfzEfpVQ7QcDW2fvFu3iLzOfgtG3oCDO6zp77jls65+7KDwMTcsjyP/yJ/SnuMa3rn935RU3A4fIyN3d9QFOpUEggaSAABMn/AHWnUxVy0S4tM5k6hZ3/ABFdyfbmaTi01VOLYw2rNy4J8K/mQBPlmiqLgcST4rjscxYHKYYEAEa8wZOnlV++03iSHBBEsXbRe6huFrZVJCvopIE6ifltBnOsMygShaQBmUgRzEg5tdT0G/zsmB/Hi0RKli065ss89dN6HYt9QP5R9d/8e1SziAV55piI0jTnPr8qj27XeXCMyrJJliAN9pOnzIqgrhQ1m4e7MoNVP9LICCTEzGUep0qavHMROl24BBGXPdjcGQQQQZHI7EjY0JCXFZLcrsT8asIJzaFSYEiYnfWvXxZnfYjn0MxQE7/FcSw1xF0Dobl0j3DOZ9DpQ3E8TLqFyrInxRqdZE6bjb0pzA8W7u6LmRWgnwHYyCI2O0/Sk4rijPdNwBUndU0XSYnr686WiVw7ij91dsIhPeKYAZoXQ5oUgzIn9OUXjhTK9lcukCCOjDcHzmqJwzEhmS2VAlx4wBmUSZA01BBiCeQNExizg7lxE1s3AcrZZZGKkDoCAdfMDSDNZsmqtpeKc+/BVLMdFBJ9Bqai9nMQlx7YukMr3I1OuRmJTMV0nLkkab8oon9o/CLVrB5rK6u6DR2IKkzsZkHTbqKsmprN73G3+8jEkI7g/wANXHhX+UkAjUb66TTPC/DdN/EeJtWWYYs51zRPLfURPKmuK4xMtpVQFrZJuMQpDHQhZGrKNd+tGL9+2bDrbW3n8OhjvLYkE5S3/IsCPDqJ16kpzCdoO7y3WsWrjd40BwSBlthR5nW47GdyR0WBjY5WChbbi+1xmZkIKlCJyrbCwsbzrz5RBG4RcNoi3bW2mWUYR3jgeItlYmG8Clp1gecF+AcMfD3Wxgw4clGNq0hEAM2uQGW0XMuu8xTQ1gcHauIBdfvFOviH5dParJ2R4tcW93FvEu1kfHbvEi8i8mtMR40O2u3WqUrJZd0ayVZXOVWjMqnxKDBIkKQK9x3FVOQxlcHwOp8SH16Hpsa0i99ortvCXJsQEun+LauQbDGQBuT3TGTBAymDm5GvOFcLCh1thFXMWCgmADAgSDtFU29xZrltg8OxHinQN+cCl9nuLFO7YOzKjbSQ2XYodfFAnfyrn5fHz5JnTXPV5uxoeCwpVpYDbcHnp/mph0qrWu3lhv8A07o055P/ALVIHbXChkVy1vOG1ddFgkDNE/EQYifOKx4/Hz458Y118up879PokYvGmWWBA089gZ8hv8jS+D9qe6H3dbZzMGYPIhZG5BGu1VrF9pLCNnW8jq7OIWcwkQCykCBBOsnen+H8dwgV2N1A4RvxCTpsomSfIV2kc7Tv2j4pzhLXh0e8TceAB4V8KnoSWn/sqgcGvol4PdVmtLmzqAYIyGeYGug15GveMYp8TdEkSATq0KiAzlE6ep3O/o92NdRilLkBQrHxfDtz/wB3ipfUan1X7slxDh5cXbNju4kFu6kg+q5sunpV/tm2yhlhlOxBkH3rO8bZGIOfDunegHxKeQ2VuepiJ2311BhcH7Rd00rcaGBJVgY8yZMgrz1mB60xGoG0p2yg+ev0kTS8Li7vi7xwzKYlVKgiAdiT13BoLwhbtwZmK5NgQSWLRMCeUa/vRcWG8IJKyY0jaCSdRqdI96BrEYq2q5jqxIEARqWgctN5PvQ3GcUynKLOdyCVCNIgEBpLhIjMu070E7YYXH4QNetNbxFlWDL4fGgghjcUEZgAd19SBFKxGNP3hTEqEcfhEAtb1Mtrtt/mpZVWXvrcTHtBps42xzMezftUPh3FLNy2wzKhBIl0YEkdDl2mdRpQ64pYk6a+YrF+X4X0JrjVA8RhW0p7AX/EVJ56a6bf7/poBaBI1JJG5MR1HkBy9qfxnEkssHusEUKCI3bTNCj8RnSPSurI01wLd8d4KG+FWyAExGVTMsRoY8xUXinH1s3e6HdeFcztcu5FUyIU+E+IghoMaVWx2zwnOzfc8iUt6en8TyHypq92qtPJCYgA75u5gn1J1001nasZ1+Gpm/kz9quLe7gklUyi6rZkdm/Cw1m2AB4t55jrWb4W6O5cBVA0BP4yxOaSeSjIdBG4mSJq69pOJ23tkFTkKxOVDBPoAOQ8wYM1Q1w5nKpGvUxPStRe+ffqPBTAtktlAJJaABuTMACrJguxuLu2xcVEyGYJdRsYOm+4NB+L4C5hruV4DZZkGRBBBg/Oq5pWIw2RrBLB8oh8mqiGnKW2OhgwY3gneoJWnrN8Gzk2IuBteYyQPkVn3pufP5UDeSlBacI9PU1zD/T+1AZ7FYcvjsOBMh80gbZVLT9K0vinZOzeLl0LM+rN3twGdgQNV05DYVWvs14TcQtimt3vEMljweBix1M77hQI/qrREa6XCfd7waMxlTIWYzRExNSjOOzfY+4/eJ3ly1ftPlLT4GWJR1EjQjp0p3ttaxtm1hbWKuW2Q3SiuujFCoDZtPCQCRoasmGtvZ406lGAv4ZbhBEGUbJMHoAaY+2WwThLNwf+neUn0IIn55R70GK3VIJB3Eg+uxqVj9LjDz/SnsPcRL4a8mdTrGsSdZIkTrI35HQ0V7R4vEXLptMctuQ1tAttRB0BORRmMgiTzBqiTgTctYO46pmhQSeQlwJ66ZtvL1qfw2+17DibjozJcG4yyDKlPDsRmDb6iRUHh+Ie0FtXn8JIOTeRJ1PXWRB03HWiN3EsfDatyxlUA5LuDl10MjYHYeVZVT3td2zId1Yiua9pB2pV+22dszAsTmYiYJbxcwOvSmgtaRJs3YEE+n6etO4S4JJ2J0I5T/sVFRI03bkKm4DDB7iASXchQo6zHtrzNFT+CYINezXI7tT4iWABJnKN9yddPOvO12Bf769q3bUEImUCBpGYnUgSST50b7fcIbDPbtlrNm0MxSLlzNc1+MrlPiiOZ1nWKDWWvfeDdwL6uhEtDNlgZlhkmZQnRRodPNhtOPwnBWlU37lxrhQkqGUKH8JCzlnY1WrdsrcQOrLqshgQYkToeW9dd4feQy1poneNCd4nafKrRx3hNy+gxLsQwtglfiGUDMQNZ0k/KiAFhFNy6CfCYMmY7tWzvsJ2WKXxDCtZd2UTaDMobUqVYaBo5lWHPfY0Uu4F7Ys3ShDhQcpBAuKRJUSB4hzXyO4o1wXiqBcismWDldzHpbu5j4WUQgOzALzkUs+1XQfsa143j/KVOaAIC8hptrGh8qj4y9F9wCSO9ubDeS2YDTQ79KO8b4mLYRbTWy2x2OmkMSCIMjed6gcB4S1548QQE52kciDA8z5dee1P0GudlLhOGskn4bKTpAzsoYmP7Y+ZqXxHGwFbofF6EFT8pn2qLw94tDWc5LE+RPhj0ECk3CCNp+lBJwuL5MffnHn1obxvggB722RopBtzrqQcy+Wm1MDDkNAYyBoPL9waJ4Sw6qNz1YkVdwVJ0IgEZRAyiIAHl150p8eqmG3H7TT97Mzt8GVSQMqvOUE5YJeNvL2oM3D2vE3BsSY9Acv6Vz8W8+Oc36td++tiVcCvMNkInKx0EzG+x/t3qD2nw7NhwXEjOoAMaHKdR5SvrrRLg+zQM0M0gamM3QcpNQO1/edwtm1bOYuHjLusMCNYiCAY/etM6qmMxRGUDdjA5/rQrFYklitxtunKB08zTuLW9ZZHuIQA3h1XcDyJoXi72ZmbqSfmavrFnVlSTjANFJ9evtTHf6zt6dfKo2auzUW+SjuA7R3rRGW7eyR8EgrPkGkKJ1MCjXD8GeJJce4crK0IRqZyjQ9V12BFUjNV77B3cth/O4T/AO1aM7XDsBdlVS6niJAlSNcpYTII1AiZoWOCsFUjVmKqJkatmEFY/p3kVf04s5uWwbhkZioYzrESAdOZqRxi3/CN0KveEwxZoWTPiOXUTmI9503oiudn+wVu8hutiCVzMsJbCglTlPizSRM1HfsqiXgDczTnKApmWEcqQTmykg6EHqNNRWgdmUcYRO8ChyzSFJIHjMaliTpHOqxbxmLF24hFvK7l1VnIZEzkEqFUZhGmuhIHMVBOm6CAt+4LanwWxARI/l0ldzt1NeYvvGAPjMxqZOnLX/d69uW75BCpMhiokjNpI1MAchOu9QuJYDGOzZDhlQ5cmZyGB0zZhBzCcwERyNZstalRsVbKcSwDx8TFD8xH5n5Vfe1XCxicNcsn8SnKTsHGqE9QGANVPC4C8cRh2utbaMQrKqSQoCMCCxVc2pFX2/yqyYlYlxbszOAXF22LBYFxSuoOeHEg/hcmfIk13Z/iouKtq9D93GrasbIklVO4I122mtF43grlq7cvWrfe2LqRi7A1ZtMveW1iC2XRhPigcxNY1xJrdu8Ww1wvb3RoIYAiCjgjeCQSNDvzNaEziF9ndn0BYzA2A2CjyAAA8gKlYXiAGR3LJesAd1cAkMoMi248pOVvY7CoVzHrcls38Q6sCABAG+adSdNIqP4m1jw+oE0Hd4DLMZZiSRuZJp6zaBBzQgEb7+tLw2Ge4CVKgLvBk/sK9tKLjABdASC2UvBH9K6T6nnQIsjLqo8MjMx5yY0q0djLapiEZ7bKHYhCQw1KscxY+EbHwTOoMaUR4H2NcB7mILC0gZ+7zeN4WRmK/ANDopnbbWhmN7f5msixbtW7dklrYadCbb24iABpcJ33A86I0vjHBreOs9zckXEk2XVsrAxBXNB8JGh0OnKQKya3wTubjg2LneiVe2xw+IiSC3hW4jAxtpsfOrd9nfa035sXmHfAlrbfzLMkf3L+XoaKfaD2OXHp94t6Ym2sOAJ7xB5c2HLqNOlRWZLwZUt+LvF872HxFsj3tlx9KbfjrrZUB2Z0b/kD3ASo8IWTBCkaxHPkdKEC+1pv4VxlHIoxWdN/CaLcEOEKu+KN+405silVDE82YnMfEesn3qoPYUi6FLhHZmbNKLMZhAkCTz36UrB8ARnvvkZQjOAVaP5YUg6xBnnUCxxTJedTbyqENxBmJ08LFSfKG18qs+A7T4RsI9vvUFxzs2cMJVRA8JDmR1GpNSTFBMBwtAzKbZhWgLJg+JhMCAZgaU52Au5rVxVMGRBIkCRAMTqJExT2JuFbzqrFXLghWVxcA1bJBG+oE6CDOnKBhsbcsveRVXvjk7tdwTJJ1Xop8tqkGqWV8OUchA9qhYzElTpAHU/7HzpzC38wVhpmUN6EgSKnyGGoFaIEffRblnMnXWN9JgecTQfil4YnRoVciMhMHKTcYBoiJygUd49gQ1ggAiGWCpKkScs6EaDMTVaTg5N1kS7c0RDBytuz6ajYZZ9zWbqnbOBVAc1zMArNKMyxlE8jUDDYuyihbl3EBxOYK4CzJ212qfiuB4hLVwh7eUIxIyQSApnUHePKlWuDYuB4UOm/esPpk0rOYuh3C8G9u0rLla2D8JMMNSNDzOk615xXjthblvO+RhMgq2mg3gHzorbtK2FQAEFTmJ08WrD5a7U3ieGW7ty0LltGMNqVE7A778vzrbKuccwS4lLbW3XLqQTIkECNx5VXv/8ALnndtj0lv0rV7PBbS7InyFTrWBUbAD0AoMhHZNAJa67eS2zO8czRHCdjEJAFnEvPNiqr7mNK1TD4UL7mTUm3bFVGcp2SsWgpuWFBJP42fQKTOpAnlFT8Bw8sCtmyoUa5VAB9zsKL9pwM6SBz9fhP70Z7P27fdKyKAYhjzJHWoqn4zs6qXVuPai4V3mdIgj4okTE+fOlYnEW7VtpJAiWLCRlGp+Ea+h9pNWPtI38RP7G/+S0GTieEssDim1Ii2uV2JJIk+ER0360FuuW1REtoIAHPcnr+Zql4THX7txZw1wWlVpZriM0E5p0EhQ0mPM61d8cNfag9rjDPbvtctOrt4UMqUZYgZSDK6ZmIYDc70iJnB8CjguVkQAoOuw8Ta9WkegFTUsKlyAoAcSNBuuhjppB+dTcJbC20GwCj8qRjRIBWCysGHnyI91JoIWNtk3rPTxaRzjN+g+VSMTuKQ97vLiwrL3btqwADDIRKwTIk842NPXhr7VMUP+5XHIYG7b2nw2wDoRr4iY6fpQ7jHYvB4xRmti06nVrIRGMAiD4SCNZ25CjF7ijeQqocJ45cHFSpnuLlmJg5cysWVgdifGQfUeVUJufZPh1kpdvHQwGFtuX9lNWfs2wiqLjXrhbKGKnucslZjL3Z+taSqzp8qF4jg1o3Dcc6E/CdFzbzPqJis9Xr1k/qsz7q/a7C4QgE2sxgDxExqJnLok69Kk4vs+wUKmVVGwAgQNtBEf4qxKgRBJYxG3inly8h5U1iMSxGgCD+rU/IbH1rUlRCFjvLdxNgyMs9JUj9azHjnYTD2oyXNf7p15DaNT51qmGtFkuKCASIBOwJBqNa7PosZizxOksqT1yzr7mPKnsYdjuHXcNcQ2s5ZIIdATDjXcCPbpWydie0wxVoXBC3VhbqdG6j+k7j3HI03xPssLlwXUuXLTBSAtsgJqApMRvAA9qE8N7KX8PiO/t388wLiuPjXoTvI5HrQAvtW7Hd24xmGUC1cYC6BIFu4xjNpsrE+x9QKo1jBMGJI/hiczaZfCToCTGadB619F2srK1u4oa24KurbEEQZrMOMfZ1ctYhwgFyyQO7ZtWyztObRhsTGoiImqK9b7m6WuGUdkZSGPhht40kb+dPYfgtkqj3LzsFMW1E6nT+YEACJPIAGiQ7I3VbS253jp/5bCdRUnAdjLjrmvMbZbRUB1HNjqSANDoJnTUbVALbEA3FuucyuApMMzQuzGAPiYEnQ8gYFLtcRJuDwhvCVhSrjfNqn6GpeM7J3Ci28gePhuqcpUTsBsTVd4hwzEWYz94yjbvUzoOeh8XToKnMyYt9tX4fcBspygeQjygbaH60StXBE8j0rPOwfGiXe1fe1lKjuwpPx5jOhMrIPOBoAKvWEaJB2n6VpHdosSVsyr27csAWuGFA1MepIH1qvcOxWIW8zraW94EB7ttIzXMp1jUnN12qwcZ4ecRYa0sFjla3O2dTKyekiD61VezXEXQuDeTNCAh0ZtQ1xioIYZILkaj20qUGuI9ph3V1LuGv22a26iUYrJUgeKAIp6x2zwoVRJMAagc41+tLxPFLjWLs21YG2+tu4rRKGSwYKBHQE+9K4ZjkFpM9m5nIk/wLrat4okIQYmPaiheAtlrCgGJVZMgQNDpIIn1r2zl79Qrl4QyTEgyQRI0PtpSeFMptrbdARlXfWYA3HrUph/8AkgAQBZ2H94/ehvoStLUkLUXMB8RA9TFNvxS0PxT6SfrRBW3b0kj0qI/FLaaM0Hpv+VCuA8Uz95bUBQh8Ilm0nUknnLfWqn2sx+TEsGy6QJJGgyhtvVqm3Qd47xS091CpJADT4W3geXkaKdn+M2QotrmJJJbwwFHMsTEDzrH7uKzGc127r4QC2Xfz0jyop2cwVy/qiQCT8KsdRvmYA/SqjQePY5XvyhzAW4lddc1RsHcQMDcW2WJAUEtmEnoCJr3BdlLwf4ny5d2YDXmNPFA396KYfsyqMGzqDzyjXrvz+VFWU25561DbChRGXMBO5JAnQ6ctKkW5AE+MdRo3uNj7U+twN5/mP1FEB7mNG0j0rw4oxorH5AfU0Rv4WdVAnrsfoNah3MOwBIBYjkIBPzP70C8Azm4Jyga6CTyPPSPlRC9v7UC4Nina+AylPCxCNBaASsnQRqNN5o1jbmVWbopPyBNAJu4Bm2SPM6H66/KqTgMO/wB8u3rtzMuluwpLNmDOtssgI18WST/UKvuKxJeyxtGSyNkKkblfDB23iqTj+JouHVbmFS4bcststcF0OxLNAFrwak6ZtulFX7gfEO8DLBzWzlJIMHlodiQQykbgqZos9oOpB5/n1rJsF24uWntd4bNuwsDu0GUZNiupLSo8hqK1jA31OV1IZGAII2KkSCPUUlLMA3QoSCYIMHelriyZXMCY8iY6/n8qM9rMMoUXl5QH2+GYDHyHM9NdhVdvYNtyNNDqoZdDIIPXoZ0gGiCGDvBJkGpq3UPP56UDFqNncc9wfbxA6U7bducN6CPzJn50Bk2p2pBt0Pt3SNiR9KkJjGHQ+ooFXrPMb1GezcuNZi6UVGllgEOuUjKfPoaljGDmselNM4zSs/saWasS+65RXlyyOgqQGzCeY3ppjVEVrA6VBxnDw8aDQyZ6QQfzosEmkstEAf8AoFhXFwW1zrs0a7RS0sDNJDEbeGJ953FFriCoOG561nr6eliNhLzgsHGWHYCOaz4CfPLEjrNM8R4Jh7jNde2rM2UMTPKYK6+EmdSImBO1ELtrNMb01Yucj6EfnVz17FY4l2atC27W3uplVjAbMphSY8UmPQ0Gxd60jZe8xLwq+IYiBqgJAAWBG3tV44lw7NauC2RJRgJmJKkCaqHEOy2JZ5V1UZUEAaAhFBjbSQaZimOHX2t+L4rhgFmJMAaAAaDTbblT2Kxrm4GzEHIQSNNJXTSurqlQh7ug50kXa6uqAj2LwOUXXEQXygD0U6eVSsR2Xw9693160cxzKwLAqQICNlg6wBzHnXV1N9r9hLB8BwdqMmHQldmcZm9ZaTPvRYMdgAOgArq6qgVxDjVq2xR3Jdd1AJIJAIB5AwQYJ5ioj8eH8MokhzuxiBlLTEfSa6uqW+x3Du2FpmCOSAdA0aCDBDcx6xXvCu2mGvNkuHuroJAzmAdYGV9tehj3rq6tQWTvGH9Q+v7H6U+lwNt/ke24r2uoj23bEzz+vtScfhme3cCxLIwWdpKkD611dQY52jGOwyhLjXrdsaLkICRPO4upJn4ZGg9arNrAXLxLCX1/CLr7zpMN7z//AHq6pJkxd26W2GKTmkEAz/D0nLKjYHfQ6aTWq/Zb2iFy0MK4yuik2/FIZQfEF0EZcw8PQ+VdXVZ7K0I4hQjd4VCAHMWjLljWZ0iKqHAsElrEXrmFKLhGXKttGYqbkgs+QgC0R4lhd966urF7vy+P8+/+mvj/AOd/n2P8OvJebEZvEhYBYJ+HuwDH8skE+9Qm7J5NcNiHt88rar9I+oNdXVqe4ye4XaxSlhiMjARlZOepmduUchRAaV1dVD1nDs56L1/brRGzh1TXn1O/tXV1VHj3idAIFeE11dRSkamrr6murqAO+KxS5gbSXFJOUqwBjlM8+UAVLtgIpzupYEkwACAToCAdYGk866urHVxYi28Wp5welNX/AItOnKva6txCMNima5lSO7AOcxuSCAJ+Xyogyg8zXV1SV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6648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8" y="3310651"/>
            <a:ext cx="8410903" cy="2380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34" y="809625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Detecting the Composition of a Rock…</a:t>
            </a:r>
            <a:endParaRPr lang="en-US" sz="8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12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7268" l="5455" r="97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" y="657073"/>
            <a:ext cx="8015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5" y="3644741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560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3" y="1588769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75" y="2050252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27858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2437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2" y="2337433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2461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0" y="527981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" y="1093946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42" y="1544002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18" y="6035040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8" y="45089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24" y="3509963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6004559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2" y="479583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480661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10477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35278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81" y="1256824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81" y="6035040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" y="4495800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4" y="5390197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97" y="-23336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36" y="2849641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97" y="4648200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81" y="5562600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31" y="2171224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32" y="6004558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42" y="6169818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777" y="3030378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738" y="1256824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20" y="4259104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6263638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93" y="4617719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0" y="-161926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57" y="967263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45" y="5349238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5" y="6095998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20" y="3835241"/>
            <a:ext cx="1448002" cy="13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encrypted-tbn3.gstatic.com/images?q=tbn:ANd9GcTNSxVnW6BnXAIph70QUD4RMyYNt_-Zy-rHoEdxA_k86c-ndO0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6" b="96889" l="400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9922">
            <a:off x="4396265" y="1087004"/>
            <a:ext cx="3028203" cy="30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953000" y="2478405"/>
            <a:ext cx="152400" cy="13568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945381" y="2783205"/>
            <a:ext cx="617219" cy="1081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953000" y="2951795"/>
            <a:ext cx="1295400" cy="9131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29200" y="3030378"/>
            <a:ext cx="1524000" cy="8345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714" y="0"/>
            <a:ext cx="286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Colby and Cassidy </a:t>
            </a:r>
            <a:endParaRPr lang="en-US" sz="2800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7" y="743427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84" y="216036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9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00468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</a:t>
            </a:r>
            <a:endParaRPr lang="en-US" sz="20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8641"/>
            <a:ext cx="14509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685800"/>
            <a:ext cx="1448002" cy="13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1448002" cy="13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59973"/>
            <a:ext cx="1448002" cy="13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91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764 C 0.07309 -0.00764 0.12916 0.04838 0.12916 0.11736 C 0.12916 0.18634 0.07309 0.24236 0.00416 0.24236 C -0.06476 0.24236 -0.12084 0.18634 -0.12084 0.11736 C -0.12084 0.04838 -0.06476 -0.00764 0.00416 -0.00764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213 L 0.14375 -0.0213 C 0.19115 -0.0213 0.25 0.03055 0.25 0.07291 L 0.25 0.16759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Mars, we plan to explore…</a:t>
            </a:r>
            <a:endParaRPr lang="en-US"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599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Hematite trails 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Rough terrains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Inclined terrains 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Declined terrains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Tunnels 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Narrow passages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Composition of rocks  </a:t>
            </a:r>
          </a:p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771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69" l="4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10334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3383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5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8333 0.27778 " pathEditMode="relative" rAng="0" ptsTypes="AA">
                                      <p:cBhvr>
                                        <p:cTn id="8" dur="16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>
            <a:off x="1752600" y="0"/>
            <a:ext cx="2743200" cy="2819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1752600" y="822604"/>
            <a:ext cx="2743200" cy="2819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Inclined and Declined Slopes</a:t>
            </a:r>
            <a:endParaRPr lang="en-US" dirty="0"/>
          </a:p>
        </p:txBody>
      </p:sp>
      <p:sp>
        <p:nvSpPr>
          <p:cNvPr id="4" name="Flowchart: Manual Operation 3"/>
          <p:cNvSpPr/>
          <p:nvPr/>
        </p:nvSpPr>
        <p:spPr>
          <a:xfrm>
            <a:off x="4800600" y="2362200"/>
            <a:ext cx="2438400" cy="4495800"/>
          </a:xfrm>
          <a:prstGeom prst="flowChartManualOperat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92694" y="872404"/>
              <a:ext cx="830880" cy="2719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334" y="857284"/>
                <a:ext cx="867600" cy="27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7774" y="2796604"/>
              <a:ext cx="333720" cy="1354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74" y="2793364"/>
                <a:ext cx="35640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642774" y="1332124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9894" y="1329244"/>
                <a:ext cx="6120" cy="61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2057400" y="4151284"/>
            <a:ext cx="1524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Rough Terrain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57800" y="762000"/>
            <a:ext cx="1676400" cy="647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Tunnel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5433059" y="3124200"/>
            <a:ext cx="132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Inclined Slope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5791200"/>
            <a:ext cx="762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287" y="392668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Hematite Trail 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1300" y="-3412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MAP OF MARS</a:t>
            </a:r>
            <a:endParaRPr lang="en-US" sz="36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409699"/>
            <a:ext cx="500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We used the map of Mars to create test simulations during class.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87" y="5656894"/>
            <a:ext cx="5109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simulation help us be successful and chose the correct programs for when we actually traversed Mars.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8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120"/>
            <a:ext cx="3276600" cy="14033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Robot Configuration </a:t>
            </a:r>
            <a:endParaRPr lang="en-US" sz="60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3008313" cy="36576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Two 16- tooth Gears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Small Wheels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Sonar Touch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Light Sensor 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30480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491208" cy="1851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48" y="1219200"/>
            <a:ext cx="3169920" cy="232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40" y="4191000"/>
            <a:ext cx="239876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044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49530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Tracking Hematite Trials…</a:t>
            </a:r>
            <a:endParaRPr lang="en-US"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" y="1600200"/>
            <a:ext cx="915764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90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Traversing in Rough Terrains…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799"/>
            <a:ext cx="9144001" cy="27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53000"/>
            <a:ext cx="9144000" cy="100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43434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247640" y="3475920"/>
              <a:ext cx="311760" cy="271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0720" y="3444240"/>
                <a:ext cx="361440" cy="3358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4128444" y="347592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2160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290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Traveling on Inclined and Declined  Terrains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514600"/>
            <a:ext cx="9137073" cy="22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7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Traveling through Tunnels…</a:t>
            </a:r>
            <a:endParaRPr lang="en-US"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0"/>
            <a:ext cx="91440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traveling through Narrow Passages… </a:t>
            </a:r>
            <a:endParaRPr lang="en-US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720334"/>
            <a:ext cx="9144000" cy="227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293"/>
            <a:ext cx="9116291" cy="27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55" y="3124200"/>
            <a:ext cx="105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804" y="6326970"/>
            <a:ext cx="118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Backwards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5193" y="457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6531" y="3308866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05600" y="6086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5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6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5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6331</TotalTime>
  <Words>167</Words>
  <Application>Microsoft Office PowerPoint</Application>
  <PresentationFormat>On-screen Show (4:3)</PresentationFormat>
  <Paragraphs>40</Paragraphs>
  <Slides>13</Slides>
  <Notes>2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On Mars, we plan to explore…</vt:lpstr>
      <vt:lpstr>PowerPoint Presentation</vt:lpstr>
      <vt:lpstr>Robot Configuration </vt:lpstr>
      <vt:lpstr>When Tracking Hematite Trials…</vt:lpstr>
      <vt:lpstr>When Traversing in Rough Terrains…</vt:lpstr>
      <vt:lpstr>When Traveling on Inclined and Declined  Terrains…</vt:lpstr>
      <vt:lpstr>When Traveling through Tunnels…</vt:lpstr>
      <vt:lpstr>When traveling through Narrow Passages… </vt:lpstr>
      <vt:lpstr>PowerPoint Presentation</vt:lpstr>
      <vt:lpstr>When Detecting the Composition of a Rock…</vt:lpstr>
      <vt:lpstr>PowerPoint Presentation</vt:lpstr>
      <vt:lpstr>PowerPoint Presentation</vt:lpstr>
    </vt:vector>
  </TitlesOfParts>
  <Company>RPCS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Traversing Mars</dc:title>
  <dc:creator>Craig, Cassidy</dc:creator>
  <cp:lastModifiedBy>Craig, Cassidy</cp:lastModifiedBy>
  <cp:revision>34</cp:revision>
  <dcterms:created xsi:type="dcterms:W3CDTF">2014-05-14T18:45:05Z</dcterms:created>
  <dcterms:modified xsi:type="dcterms:W3CDTF">2014-05-29T11:38:35Z</dcterms:modified>
</cp:coreProperties>
</file>