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60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2-30T21:36:43.88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83E59ED-6620-4039-B66F-42A0AA7926BC}" emma:medium="tactile" emma:mode="ink">
          <msink:context xmlns:msink="http://schemas.microsoft.com/ink/2010/main" type="writingRegion" rotatedBoundingBox="12452,17561 19815,17559 19816,18656 12453,18658"/>
        </emma:interpretation>
      </emma:emma>
    </inkml:annotationXML>
    <inkml:traceGroup>
      <inkml:annotationXML>
        <emma:emma xmlns:emma="http://www.w3.org/2003/04/emma" version="1.0">
          <emma:interpretation id="{EE61C547-7A12-456E-AE78-A48F0658E078}" emma:medium="tactile" emma:mode="ink">
            <msink:context xmlns:msink="http://schemas.microsoft.com/ink/2010/main" type="paragraph" rotatedBoundingBox="12452,17561 19815,17559 19816,18656 12453,186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BF5BE6D-723A-4BAE-ADA3-11096DB9C3BC}" emma:medium="tactile" emma:mode="ink">
              <msink:context xmlns:msink="http://schemas.microsoft.com/ink/2010/main" type="line" rotatedBoundingBox="12452,17561 19815,17559 19816,18656 12453,18658"/>
            </emma:interpretation>
          </emma:emma>
        </inkml:annotationXML>
        <inkml:traceGroup>
          <inkml:annotationXML>
            <emma:emma xmlns:emma="http://www.w3.org/2003/04/emma" version="1.0">
              <emma:interpretation id="{C708EEDD-000D-462D-A1F7-A1BB503E8A2C}" emma:medium="tactile" emma:mode="ink">
                <msink:context xmlns:msink="http://schemas.microsoft.com/ink/2010/main" type="inkWord" rotatedBoundingBox="12452,17650 12970,17649 12971,18638 12453,18639"/>
              </emma:interpretation>
            </emma:emma>
          </inkml:annotationXML>
          <inkml:trace contextRef="#ctx0" brushRef="#br0">396 185 51 0,'0'0'36'16,"13"-20"2"-16,-13 20-2 15,-17-41-20-15,17 41-1 16,-15-43-6-16,6 24-3 16,-15-8-2-16,1 10-2 15,-8 2 0-15,-5 13-2 0,-7 12 1 16,1 14 0-16,-1 9-1 15,3 13 2-15,3 6-1 16,9 10 0 0,9-7 1-16,16-3 0 0,10-5 0 15,17-7-1-15,12-6 0 16,11-6 0-16,9-4-1 15,5-4 1-15,4 4-1 16,-3 2 0-16,-4 4 0 16,-13 7-1-16,-10-2 1 15,-16 10 0-15,-16 3 0 16,-16 2-2-16,-17-2 1 15,-9-5-1-15,-9-8 2 0,-6-12-1 16,-4-5 1 0,6-18 0-16,3-13 0 15,10-18 2-15,13-12-2 16,13-13 1-16,11-5-1 0,15-8 2 15,9 3-2-15,10-7 0 16,5 3 0-16,1 9-1 16,-1 5 1-16,-9 8-2 15,-4 3 1-15,-13 6-2 16,1 11-2-16,-24-16-9 15,12 44-25-15,-20-41 0 16,20 41-1-16,-34-28 1 16</inkml:trace>
        </inkml:traceGroup>
        <inkml:traceGroup>
          <inkml:annotationXML>
            <emma:emma xmlns:emma="http://www.w3.org/2003/04/emma" version="1.0">
              <emma:interpretation id="{B50415FB-5608-45A6-A89C-42F198AB897B}" emma:medium="tactile" emma:mode="ink">
                <msink:context xmlns:msink="http://schemas.microsoft.com/ink/2010/main" type="inkWord" rotatedBoundingBox="14258,17561 19815,17559 19816,18656 14259,18658"/>
              </emma:interpretation>
            </emma:emma>
          </inkml:annotationXML>
          <inkml:trace contextRef="#ctx0" brushRef="#br0" timeOffset="120559.8956">2096 291 1 0,'0'0'22'0,"5"16"6"0,-5-16 2 16,0 0-13-16,2 34 2 15,-2-34-2-15,6 22-2 16,-6-22-2-16,0 0-3 15,0 0-1-15,0 0-3 16,11-19-1-16,-11 19 0 16,2-40-1-16,-4 12-1 15,-11-11-1-15,-2 2 0 16,-6-4 0-16,-3 9-1 15,-8 8 1-15,-3 21 0 16,-1 17 0-16,3 22-1 16,-1 21 1-16,6 19 0 15,4 15 0-15,9 15 1 0,10 5-2 16,14 2-1-16,10-22 2 15,10-5-2-15,11-23 1 16,12-19-1-16,4-23 0 16,2-29-2-16,-2-23 1 15,-4-18-1-15,-4-3-2 16,-9-11 1-16,-1 13-3 15,-21-9-5-15,12 29-15 16,-21-9-14-16,1 19 1 16,-5-4 0-16,-4 24 2 15</inkml:trace>
          <inkml:trace contextRef="#ctx0" brushRef="#br0" timeOffset="121015.9217">2748 144 62 0,'0'0'36'15,"0"0"1"-15,-28-5-1 16,1-8-25-16,19 35 0 0,-24-17-5 16,10 25-1-16,-10 3-1 15,4 18 0-15,-3 4 0 16,6 18-1-1,-1 4-1-15,11 9 1 0,12 7-1 16,10-12-1-16,12-7 0 16,12-7-1-16,10-19 1 15,10-20-1-15,1-30 0 16,2-25 0-16,-4-16-1 15,-9-15 1-15,-9-10-1 16,-15-14 2-16,-15 2-2 16,-13 2 0-16,-12 15 0 15,-7 11-1-15,-3 15 1 0,-3 8-1 16,7 16-3-1,-12-21-16-15,22 34-18 16,2-5 0-16,17 5-1 16,0 0 1-16</inkml:trace>
          <inkml:trace contextRef="#ctx0" brushRef="#br0" timeOffset="121340.9401">3110-88 74 0,'0'0'38'0,"0"0"0"16,0 0-1-16,6 54-27 0,-10-17-2 15,14 28-3-15,-7 11-1 16,5 15-1-16,-3 7-1 16,1 19 1-16,-2-5-2 15,-1-10 0-15,-1-13-2 16,-2-21 0-16,2-14-3 15,-7-35-2-15,14 12-13 16,-18-53-21-16,7-4 1 16,-6-17-1-16,8-3 2 15</inkml:trace>
          <inkml:trace contextRef="#ctx0" brushRef="#br0" timeOffset="121870.9706">3504 61 64 0,'9'-21'36'16,"-9"21"2"-16,0 0-10 15,0 0-13-15,6 21-3 16,-14 3-6-16,14 22-1 16,-8 8-1-16,8 18-1 15,-2 6 0-15,5 9-1 16,0 6-1-16,8 2 1 15,0-10-1-15,7-11 1 16,0-20-3-16,6-15 2 16,0-26-1-16,4-11 0 0,1-26-1 15,2-19 1-15,-1-16-1 16,-3-14 0-16,1-8 1 15,-6-5-2-15,-2 5 3 16,-4-1-2-16,-3 8 1 16,-8 11 0-16,-1 11 0 15,-5 13 0-15,-1 22 0 16,-4 17 1-16,0 0-1 15,4 41 1-15,-4 5-1 16,1 8 1-16,3 20-1 16,4 6 1-16,1 4-1 15,2 7 0-15,2-6 0 0,0-7 0 16,2-15-4-16,-15-31-25 15,15-5-11-15,-15-27 1 16,11-27-2-16</inkml:trace>
          <inkml:trace contextRef="#ctx0" brushRef="#br0" timeOffset="122718.0191">4495 11 66 0,'-8'22'37'0,"8"-22"0"16,-7 22-2-16,7-22-23 16,-2 33-2-16,-6-5-5 0,20 24 0 15,-9 4-1 1,8 14-1-16,-1 8-1 15,1 15 0-15,-2 2-1 16,-1-4 1-16,1-15-1 0,-3-11 1 16,-3-15-3-16,1-21 2 15,-4-29-1-15,0 0-1 16,8-39 1-16,-8-7-2 15,3-15 2-15,-1-17-2 16,4-9 2-16,3-6-1 16,6 8 1-16,6 1-1 15,5 12 1-15,4 12 0 16,3 20 0-16,1 27 1 15,1 20-1-15,-3 23 1 16,-6 16-1-16,-2 17 1 16,-5 6 0-16,-4 5 1 15,-4-2-2-15,4-1 2 0,-8-8-2 16,3-13 1-16,-3-11 0 15,-1-15-1-15,-6-24 0 16,0 0 0-16,0 0 1 16,7-28-2-16,-7-14 1 15,2-7-1-15,2-14 2 16,0-11-2-16,9-2 2 15,5 4-2-15,5 3 1 16,8 6 0-16,7 15 0 16,1 16 0-16,4 23 0 15,-2 27-1-15,-4 18 1 16,-5 14 1-16,-6 15 0 15,-4 9 0-15,-5 11-1 0,-2 6 1 16,-4 4-1-16,0-8 0 16,1-13 0-16,-1-14 0 15,2-16-3 1,-13-44-5-16,24 17-32 0,-22-43-2 15,5-15 1-15,-12-30 1 16</inkml:trace>
          <inkml:trace contextRef="#ctx0" brushRef="#br0" timeOffset="130461.4619">5825 7 55 0,'0'0'36'15,"0"0"1"-15,0 0-2 16,5 20-24-16,-5-20 1 15,6 50-4-15,-4-13-3 0,11 21 0 16,-4 7-3-16,6 15 1 16,-6 1-2-16,3 3 1 15,-3 5-1-15,-2-4 1 16,-3-16-1-16,0-14 1 15,-2-16-2-15,-2-20 2 16,0-19-2-16,0 0 0 16,0-50 1-16,0 0-2 15,3-11 1-15,3-12-1 16,3-3 1-16,4 2-1 15,6 2 1-15,7 3 0 16,6 8 0-16,3 9 0 16,3 17 0-16,3 16 0 15,0 17 0-15,3 21 0 0,-3 18 1 16,1 17-1-16,-5 12 0 15,0 7 2 1,-5 8-2-16,-4 8 1 0,-6-3-1 16,-1-8 2-16,-8-8-2 15,-2-12 1-15,-4-16-2 16,-3-19-1-16,-4-23-4 15,0 0-11-15,-5-41-22 16,-1 0-3-16,10-4 3 16,-6-8-2-16</inkml:trace>
          <inkml:trace contextRef="#ctx0" brushRef="#br0" timeOffset="131052.4958">7194 62 53 0,'0'0'37'16,"0"0"1"-16,0 0 0 0,-6-18-17 15,6 18-11-15,-24-17-2 16,24 17-2-16,-39-7-2 16,13 16-1-16,-10 2-1 15,1 11 0-15,-4 8-2 16,1 9 1-16,3 4-1 15,7 7 1-15,7-4-1 16,16 1 1-16,9-5-1 16,14-5 1-16,12-5-1 15,11-6 1-15,6-6 0 16,9-1-1-16,2-4 0 15,-4 0 0-15,-4 1 0 16,-3 3 1-16,-10 3-1 0,-5 0 0 16,-14 1 0-16,-10-1 0 15,-10 0 0-15,-7-1-1 16,-12-7 1-16,-5-1 0 15,-8-9 0-15,-5-6 0 16,0 0-1-16,-2-11 0 16,4 4 0-16,-1-8-4 15,16 16-18-15,-6-24-17 16,11 14 0-16,-3-5-1 15,20 16 0-15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2-30T21:51:58.09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47A32F4-73D7-417C-9845-626B4E9489CA}" emma:medium="tactile" emma:mode="ink">
          <msink:context xmlns:msink="http://schemas.microsoft.com/ink/2010/main" type="writingRegion" rotatedBoundingBox="32352,3260 32785,3260 32785,4067 32352,4067"/>
        </emma:interpretation>
      </emma:emma>
    </inkml:annotationXML>
    <inkml:traceGroup>
      <inkml:annotationXML>
        <emma:emma xmlns:emma="http://www.w3.org/2003/04/emma" version="1.0">
          <emma:interpretation id="{B3B9E5C5-7578-49E3-A7E7-FABB39908BE3}" emma:medium="tactile" emma:mode="ink">
            <msink:context xmlns:msink="http://schemas.microsoft.com/ink/2010/main" type="paragraph" rotatedBoundingBox="32352,3260 32785,3260 32785,4067 32352,40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C2CFCD-CAD9-444E-B00B-7DC99BFF545D}" emma:medium="tactile" emma:mode="ink">
              <msink:context xmlns:msink="http://schemas.microsoft.com/ink/2010/main" type="line" rotatedBoundingBox="32352,3260 32785,3260 32785,4067 32352,4067"/>
            </emma:interpretation>
          </emma:emma>
        </inkml:annotationXML>
        <inkml:traceGroup>
          <inkml:annotationXML>
            <emma:emma xmlns:emma="http://www.w3.org/2003/04/emma" version="1.0">
              <emma:interpretation id="{6E85273E-1FBE-4406-B94C-DD2FBA9E19BA}" emma:medium="tactile" emma:mode="ink">
                <msink:context xmlns:msink="http://schemas.microsoft.com/ink/2010/main" type="inkWord" rotatedBoundingBox="32352,3260 32785,3260 32785,4067 32352,4067"/>
              </emma:interpretation>
            </emma:emma>
          </inkml:annotationXML>
          <inkml:trace contextRef="#ctx0" brushRef="#br0">41 59 69 0,'-23'9'37'16,"23"-9"-1"-16,0 0 2 15,-18-7-33-15,18 7 1 16,18-8 0-16,10 4-1 16,2-9-2-16,8 6 0 15,-1-4-1-15,8 5 0 16,-2-1 0-16,3 5 0 0,-10-2-1 15,-3 6 0 1,-7 0-1-16,-7 2 1 16,-19-4-1-16,21 7 1 15,-21-7 0-15,0 0-1 0,0 0 1 16,0 0 0-16,0 0 1 15,0 0-1-15,0 0 0 16,13 21 0-16,-13-21 0 16,-10 16 0-16,10-16 0 15,-15 37 0-15,0-9 0 16,8 7 0-16,-10 12 0 15,-1 1-1-15,-1 6 1 16,6 0 0-16,-2 3-1 16,0 1 0-16,0-6 1 15,0 0-1-15,2-8 0 16,2-3 0-16,0-6 0 15,1-3 0-15,1-6 0 0,2-6 0 16,1-3 0-16,6-17-1 16,-8 18 1-16,8-18 0 15,0 0-1-15,0 0 0 16,0 0-1-16,0 0-5 15,25-2-33-15,-25 2-1 16,0 0 0-16,-6-24-1 16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2-30T21:51:30.6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F87E438-D838-4439-8543-35417AEC657E}" emma:medium="tactile" emma:mode="ink">
          <msink:context xmlns:msink="http://schemas.microsoft.com/ink/2010/main" type="writingRegion" rotatedBoundingBox="19295,5637 19984,5637 19984,6718 19295,6718"/>
        </emma:interpretation>
      </emma:emma>
    </inkml:annotationXML>
    <inkml:traceGroup>
      <inkml:annotationXML>
        <emma:emma xmlns:emma="http://www.w3.org/2003/04/emma" version="1.0">
          <emma:interpretation id="{401E4713-DC30-44B4-808E-8D44649D036C}" emma:medium="tactile" emma:mode="ink">
            <msink:context xmlns:msink="http://schemas.microsoft.com/ink/2010/main" type="paragraph" rotatedBoundingBox="19295,5637 19984,5637 19984,6718 19295,67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53966CA-12D9-44AC-8626-ECA6F88FF876}" emma:medium="tactile" emma:mode="ink">
              <msink:context xmlns:msink="http://schemas.microsoft.com/ink/2010/main" type="line" rotatedBoundingBox="19295,5637 19984,5637 19984,6718 19295,6718"/>
            </emma:interpretation>
          </emma:emma>
        </inkml:annotationXML>
        <inkml:traceGroup>
          <inkml:annotationXML>
            <emma:emma xmlns:emma="http://www.w3.org/2003/04/emma" version="1.0">
              <emma:interpretation id="{C43C2642-96AE-429D-95CB-75CEC421DAD7}" emma:medium="tactile" emma:mode="ink">
                <msink:context xmlns:msink="http://schemas.microsoft.com/ink/2010/main" type="inkWord" rotatedBoundingBox="19295,5637 19984,5637 19984,6718 19295,6718"/>
              </emma:interpretation>
            </emma:emma>
          </inkml:annotationXML>
          <inkml:trace contextRef="#ctx0" brushRef="#br0">386 0 19 0,'0'0'31'0,"2"18"-1"15,2-1-15-15,-21-13 6 16,17 16-5-16,-22-16-4 16,18 20-2-16,-16-15-2 15,12 15-2-15,-16-11-1 16,13 10-1-16,-12-3 0 15,5 8-1-15,-7-6 0 16,7 6-1-16,-8-4 2 16,3 2-2-16,-5 0 1 0,4 0-1 15,0-9 0-15,5-1-1 16,1-3 0-16,18-13 0 15,-27 23 0-15,27-23-1 16,0 0 1-16,-13 20-1 16,13-20 0-16,0 0 1 15,0 0-1-15,0 22 0 16,0-22 0-16,0 0 0 15,23 11 0-15,-23-11 1 16,31 6-1-16,-10-4 0 16,5 0 1-16,4 0-2 15,5-1 2-15,3-1 0 16,5 2-1-16,5-2 0 0,2-3 1 15,3-3-1-15,1 0 0 16,-4-3 1-16,-3 2-1 16,-4-1 0-16,-8 1 0 15,-9 1-1-15,-7 4 0 16,-19 2-1-16,17 2-2 15,-17-2-2-15,-6 21-13 16,6-21-19-16,-30 9-1 16,30-9 0-16,-31 6 0 15</inkml:trace>
          <inkml:trace contextRef="#ctx0" brushRef="#br0" timeOffset="788.045">450 63 18 0,'0'0'31'0,"0"0"-1"15,0 0-7-15,0 0-3 16,0 0-5-16,0 0-4 15,0 0-2-15,0 0-1 16,0 0-2-16,4 18-1 16,3-1-1-16,-7-17 0 15,9 45-1-15,-7-12 1 16,4 12-1-16,-4-1 1 15,3 15-2-15,-3 1 2 16,2 8-2-16,-6 1 1 16,6 2-1-16,-4-8-1 15,2 2 1-15,-2-6-2 0,0-7 1 16,2-2 0-16,-2-7-1 15,0-4 1-15,0-8-1 16,0-3 0-16,1-8 1 16,-2-3-1-16,1-17 0 15,0 21-1-15,0-21 1 16,0 0 0-16,0 0 0 15,0 0 0-15,0 0 0 16,0 0 0-16,0 0 0 16,0 0-1-16,0 0 1 15,0 0-1-15,0 0 0 16,0 0 0-16,0 0-1 15,22 1-2-15,-22-1-2 0,0 0-18 16,0 0-15-16,0 0 0 16,0 0-1-16,0 0 1 15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2-30T21:37:11.95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BFEC21C-96F6-4D52-ADFA-93DF13277729}" emma:medium="tactile" emma:mode="ink">
          <msink:context xmlns:msink="http://schemas.microsoft.com/ink/2010/main" type="writingRegion" rotatedBoundingBox="9840,14317 9713,16594 9155,16563 9282,14286"/>
        </emma:interpretation>
      </emma:emma>
    </inkml:annotationXML>
    <inkml:traceGroup>
      <inkml:annotationXML>
        <emma:emma xmlns:emma="http://www.w3.org/2003/04/emma" version="1.0">
          <emma:interpretation id="{919F763E-15DE-4971-8E4A-628811AC82B3}" emma:medium="tactile" emma:mode="ink">
            <msink:context xmlns:msink="http://schemas.microsoft.com/ink/2010/main" type="paragraph" rotatedBoundingBox="9840,14317 9713,16594 9155,16563 9282,142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009AC10-68CB-477C-A769-2BAAC851FADD}" emma:medium="tactile" emma:mode="ink">
              <msink:context xmlns:msink="http://schemas.microsoft.com/ink/2010/main" type="line" rotatedBoundingBox="9840,14317 9713,16594 9155,16563 9282,14286"/>
            </emma:interpretation>
          </emma:emma>
        </inkml:annotationXML>
        <inkml:traceGroup>
          <inkml:annotationXML>
            <emma:emma xmlns:emma="http://www.w3.org/2003/04/emma" version="1.0">
              <emma:interpretation id="{C10EAC63-5C16-4BA5-BB09-250D9395AB2E}" emma:medium="tactile" emma:mode="ink">
                <msink:context xmlns:msink="http://schemas.microsoft.com/ink/2010/main" type="inkWord" rotatedBoundingBox="9840,14317 9713,16594 9155,16563 9282,14286"/>
              </emma:interpretation>
            </emma:emma>
          </inkml:annotationXML>
          <inkml:trace contextRef="#ctx0" brushRef="#br0">354 0 34 0,'0'0'31'0,"0"0"1"16,0 0 1-16,0 0-13 16,1 33-12-16,-17-25 3 15,16 29-2-15,-23-11 0 16,16 26 0-1,-19-8-3-15,9 23 1 0,-15-4-2 16,4 10 0-16,-7-5-1 16,5 3-1-16,-6-8-1 15,8-6-1-15,-1-9 0 16,6-14-1-16,6-12-1 15,17-22-3-15,-9 17-7 16,9-17-27-16,0 0-2 16,-4-32 1-16,4 32-2 0</inkml:trace>
          <inkml:trace contextRef="#ctx0" brushRef="#br0" timeOffset="-413.0236">-79 172 70 0,'0'0'36'16,"0"0"1"-1,0 0-1-15,35 6-28 16,-35-6 2-16,38 20-4 16,-14-5 0-16,13 17-2 0,-5 1 0 15,9 12 0-15,-6 5-2 16,3 9 1-16,-7-1-1 15,1 1-1-15,-6-7 1 16,-2-6-2-16,-5-5 0 16,-4-9-1-16,-4-12-1 15,-11-20-2-15,0 0-4 16,-9-20-17-16,3 3-15 15,-7-9 1-15,2-4 0 16,-8-3-1-16</inkml:trace>
          <inkml:trace contextRef="#ctx0" brushRef="#br0" timeOffset="1135.0647">-23 983 51 0,'0'0'35'15,"0"0"0"-15,0-18-7 16,11 34-12-16,-11-16 0 16,2 21-6-16,-8-1-2 15,17 19-2-15,-11-4-1 16,10 15-1-16,-5-5-2 15,7 5 1-15,-1-7-1 16,5-4-1-16,3-15 0 16,4-6 0-16,3-16 0 15,0-13-1-15,2-9 1 0,0-14-2 16,-2-7 2-16,-4-10-2 15,-3-5 1-15,-6-4-1 16,-6 5 1-16,-3 5 0 16,-4 9 0-16,-2 6 0 15,-5 11 0-15,7 24 1 16,0 0-1-16,-19 3 0 15,15 21 1-15,1 13 0 16,3 8 0-16,0 11 0 16,3 7 0-16,1 5 0 15,0 3 0-15,-2 1 1 16,-2-3-2-16,-4-2 1 0,-7-10-1 15,-6-5 0-15,-9-11-1 16,-8-11 1-16,-5-12-1 16,-9-10-1-16,1-7-2 15,-13-28-8-15,17 12-28 16,-1-9 0-16,8 3 0 15,1 1 0-15</inkml:trace>
          <inkml:trace contextRef="#ctx0" brushRef="#br0" timeOffset="2282.1305">-57 1746 54 0,'0'0'36'16,"0"0"0"-16,-17 13 0 15,25 7-22-15,-8-20-1 16,0 0-4-16,0 0-3 0,28 9-2 15,-11-14 0-15,12 5 0 16,-1-6-1-16,10 4 0 16,-3-7-2-16,2 7 1 15,-3-3-1-15,0-1 1 16,-6 2-2-16,-4 3 1 15,-7-1 0-15,-17 2-1 16,18 3 0-16,-18-3 0 16,0 0 0-16,0 0 0 15,-13 19 0-15,13-19-1 16,-17 13 1-16,17-13 0 15,-18 13 1-15,18-13-1 16,-21 15 0-16,21-15 1 0,-26 22-1 16,26-22 0-16,-30 33 1 15,14-10-1-15,-3 1 1 16,0 2-1-1,1 3 1-15,1 3-1 0,-2 0 1 16,2-3-1-16,2 1 1 16,1 0-1-16,0-6 0 15,1 0 1-15,2-6-1 16,11-18 1-16,-17 24-1 15,17-24 0-15,0 0 0 16,-16 21 0-16,16-21 0 16,0 0 0-16,0 0 0 0,-8 17 0 15,8-17 0-15,0 0 0 16,0 0 0-1,0 0 0-15,0 0 0 16,0 0 0-16,0 0 0 16,0 0 0-16,0 0 0 0,0 0 0 15,0 0 0-15,21 11 0 16,-21-11 1-16,24 5-1 15,-7-3 0-15,1-2 1 16,5 0-1-16,3 0 0 16,2 0 1-16,4-2-1 15,1-1 0-15,-1-1 0 16,0 0 0-16,-4-1 0 0,-2-1-1 15,-4 2 0-15,-3 1 0 16,-19 3-1-16,22 0-4 16,-29-17-27-1,7 17-8-15,0 0 0 0,0 0-1 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2-30T21:36:29.0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59EE049-C949-444E-9585-4068976C3B53}" emma:medium="tactile" emma:mode="ink">
          <msink:context xmlns:msink="http://schemas.microsoft.com/ink/2010/main" type="writingRegion" rotatedBoundingBox="24798,14497 27705,14259 27920,16886 25013,17124"/>
        </emma:interpretation>
      </emma:emma>
    </inkml:annotationXML>
    <inkml:traceGroup>
      <inkml:annotationXML>
        <emma:emma xmlns:emma="http://www.w3.org/2003/04/emma" version="1.0">
          <emma:interpretation id="{86490BBF-7842-440A-B780-573B523E4D26}" emma:medium="tactile" emma:mode="ink">
            <msink:context xmlns:msink="http://schemas.microsoft.com/ink/2010/main" type="paragraph" rotatedBoundingBox="25977,14335 26410,15246 25574,15644 25140,1473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9C33FAE-ED98-4271-907E-B5A8DF77E271}" emma:medium="tactile" emma:mode="ink">
              <msink:context xmlns:msink="http://schemas.microsoft.com/ink/2010/main" type="line" rotatedBoundingBox="25977,14335 26410,15246 25574,15644 25140,14733"/>
            </emma:interpretation>
          </emma:emma>
        </inkml:annotationXML>
        <inkml:traceGroup>
          <inkml:annotationXML>
            <emma:emma xmlns:emma="http://www.w3.org/2003/04/emma" version="1.0">
              <emma:interpretation id="{384E8D13-20EB-468E-B575-C546D338932C}" emma:medium="tactile" emma:mode="ink">
                <msink:context xmlns:msink="http://schemas.microsoft.com/ink/2010/main" type="inkWord" rotatedBoundingBox="25977,14335 26410,15246 25574,15644 25140,14733"/>
              </emma:interpretation>
            </emma:emma>
          </inkml:annotationXML>
          <inkml:trace contextRef="#ctx0" brushRef="#br0">26 15 22 0,'0'0'32'0,"0"0"1"15,0 0-3-15,-28-17-12 16,28 17 0-16,0 0-6 0,8 20-3 16,-8-20-1-16,6 24-1 15,-8-5-1 1,11 16 0-16,-7 2-2 15,9 23-2-15,-5 5 1 0,5 11 0 16,-2 5-1-16,4 10-1 16,-5 0 1-16,3 0-2 15,-2-6 1-15,-3-9 1 16,-2-13-2-16,-1-7 0 15,-3-15 0-15,0-10-1 16,0-10 1-16,0-21-1 16,0 0-1-16,0 0 0 0,0 0-3 15,0 0-5 1,0 0-29-16,-5-24 0 15,5 24-1-15,-4-26 1 0</inkml:trace>
          <inkml:trace contextRef="#ctx0" brushRef="#br0" timeOffset="-528.03">-65 79 28 0,'0'0'36'16,"17"0"-1"-16,-17 0 2 15,0 0-20-15,0 0 0 16,0 0-5-16,0 0-4 15,0 0-3-15,0 0-2 16,0 0 0-16,0 0-1 0,-26 15-1 16,5 2 0-16,-7 5-1 15,-7 8 0 1,-4 3 0-16,-6 3 1 15,-4 3-1-15,1 3 1 0,-3-1 0 16,7-2-1-16,1-4 2 16,9-1-2-16,6-7 1 15,8-2-1-15,8-9 1 16,12-16-1-16,0 0 1 15,0 0-1-15,19 11 1 16,2-16-2-16,5-3 1 16,2 1 1-16,3-2-2 15,9-2 2-15,6 1-1 16,8 1 1-16,6-4-2 15,2 4 2-15,9-4-1 0,3 5-1 16,1-5 1 0,-4 2-2-16,-2 2 0 0,-12-4-1 15,-2 11-2-15,-20-16-3 16,6 29-8-16,-39-35-8 15,-2 24-13-15,0 0-2 16,0 0 3-16,0-17-1 16</inkml:trace>
        </inkml:traceGroup>
      </inkml:traceGroup>
    </inkml:traceGroup>
    <inkml:traceGroup>
      <inkml:annotationXML>
        <emma:emma xmlns:emma="http://www.w3.org/2003/04/emma" version="1.0">
          <emma:interpretation id="{5C19C37A-FA72-457D-A35C-7C306BB42483}" emma:medium="tactile" emma:mode="ink">
            <msink:context xmlns:msink="http://schemas.microsoft.com/ink/2010/main" type="paragraph" rotatedBoundingBox="24929,16094 27836,15856 27920,16886 25013,171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27F82FE-1C73-4286-A5BA-605D6ACBDF16}" emma:medium="tactile" emma:mode="ink">
              <msink:context xmlns:msink="http://schemas.microsoft.com/ink/2010/main" type="line" rotatedBoundingBox="24929,16094 27836,15856 27920,16886 25013,17124"/>
            </emma:interpretation>
          </emma:emma>
        </inkml:annotationXML>
        <inkml:traceGroup>
          <inkml:annotationXML>
            <emma:emma xmlns:emma="http://www.w3.org/2003/04/emma" version="1.0">
              <emma:interpretation id="{96BF5FCC-7F9C-482E-8D66-CAE337A74469}" emma:medium="tactile" emma:mode="ink">
                <msink:context xmlns:msink="http://schemas.microsoft.com/ink/2010/main" type="inkWord" rotatedBoundingBox="24929,16094 27836,15856 27920,16886 25013,17124"/>
              </emma:interpretation>
            </emma:emma>
          </inkml:annotationXML>
          <inkml:trace contextRef="#ctx0" brushRef="#br0" timeOffset="132199.5613">-871 1771 34 0,'0'0'35'0,"0"0"0"15,-7-22 2-15,7 22-20 16,0 0-6-16,11 34 0 16,-13-10-4-16,17 26 0 15,-9 9-3-15,10 25 1 16,-6 6-3-16,5 13 1 0,-4-1-2 15,2 0 1-15,-2-12-1 16,-2-12 0-16,-1-20-1 16,-3-25 0-16,-5-33 0 15,0 0 1-15,-1-28-1 16,-3-18-1-16,-2-11 1 15,2-14 0-15,3-7 0 16,2-2 0-16,7 4 0 16,3 4-1-16,8 7 2 15,5 6-2-15,4 9 2 16,2 7-2-16,0 13 1 15,0 10 0-15,-4 5 0 0,-6 8-1 16,-1 5 0-16,-19 2-2 16,24 9-3-16,-24-9-15 15,0 0-19-15,0 0 1 16,21-4 0-1,-21 4 0-15</inkml:trace>
          <inkml:trace contextRef="#ctx0" brushRef="#br0" timeOffset="132746.5927">56 1833 44 0,'0'0'34'16,"0"0"1"-16,0 0 0 16,0 0-24-16,0 0 0 15,0 0-3-15,-24 11-1 16,13 5 0-16,-15-6-2 15,7 21 0-15,-11 3-2 16,8 18 0-16,-4 3-1 16,5 12 1-16,4 5-2 15,14 8 1-15,6-2-1 0,14-4 1 16,7-7-2-16,12-13 2 15,7-17-2-15,5-20 1 16,5-17-1-16,-3-21 0 16,-2-18 0-16,-8-15 0 15,-7-20-1-15,-10-9 0 16,-16-6 1-16,-13-2-2 15,-10 6 2-15,-12 7-2 16,-4 20 2-16,-5 8-2 16,1 26 1-16,1 7-3 15,12 25-4-15,-12-8-26 16,35 0-6-16,-17 22 2 15,17-22-3-15</inkml:trace>
          <inkml:trace contextRef="#ctx0" brushRef="#br0" timeOffset="133438.6323">674 1853 42 0,'0'0'35'0,"0"0"1"16,0 0 1-1,0 0-24-15,0 0-3 16,0 0-1-16,3 20-5 0,7 10 0 16,-8 9-1-16,9 19-1 15,-4 6 0-15,6 14-1 16,-1 2 0-16,4 4 0 15,1-5 0-15,4-8 0 16,-3-15-1-16,7-21 1 16,-3-15-1-16,0-16 0 15,3-17 1-15,-3-19-2 16,-1-18 1-16,-1-13 0 15,1-13 0-15,-5-7 0 16,1-3 0-16,-4 3 0 16,-2 5 0-16,-1 13 0 15,-5 15 0-15,-1 17 0 0,-4 14 1 16,0 19-1-16,0 0 0 15,-6 33 1-15,5-3-1 16,4 11 0-16,5 7 1 16,9 2 0-16,3 6-1 15,6 3 0-15,8 1 0 16,7-7 1-16,2-2-1 15,3-16 0-15,1-11 0 16,-2-11 0-16,-2-19 0 16,-2-16 0-16,-6-17 0 15,-9-15 0-15,-7-9 0 16,-12-11 0-16,-8-2 0 0,-11-2-1 15,-8 9 1-15,-10 8-1 16,-4 15 0-16,-5 9-2 16,9 18-3-16,-16-1-26 15,20 16-7-15,-2 0 1 16,28 4-1-16</inkml:trace>
          <inkml:trace contextRef="#ctx0" brushRef="#br0" timeOffset="133959.6621">2024 1445 65 0,'-18'-4'39'15,"18"4"0"-15,-30 13-1 16,15 9-27-16,-13-12-4 16,7 16-2-16,-7-4-2 15,4 9 0-15,-2 5-1 0,6 1 0 16,3-2 0-1,9 4-1-15,3-2 0 16,7-2 0-16,5 1 0 16,10-5-1-16,0-1 1 0,7-2-1 15,2-1 0-15,0 3 0 16,2 0 0-16,-4 3 0 15,-1 1 0-15,-8 3-1 16,-4 0 1-16,-11 0 0 16,-8 0-1-16,-12-7 1 15,-12-4 0-15,-7-4-1 16,-8-11 1-16,-5-9-2 15,2-2-1-15,-4-22-4 16,18 3-33-16,-5-7 0 16,13 0 0-16,2-3-1 15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2-30T21:49:39.0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A79AA3C-1B4B-4A7A-9675-5E0FAA551F99}" emma:medium="tactile" emma:mode="ink">
          <msink:context xmlns:msink="http://schemas.microsoft.com/ink/2010/main" type="writingRegion" rotatedBoundingBox="2303,16641 16958,16554 16962,17338 2308,17425"/>
        </emma:interpretation>
      </emma:emma>
    </inkml:annotationXML>
    <inkml:traceGroup>
      <inkml:annotationXML>
        <emma:emma xmlns:emma="http://www.w3.org/2003/04/emma" version="1.0">
          <emma:interpretation id="{310D7028-0F2A-400B-977F-C003E0C0F82C}" emma:medium="tactile" emma:mode="ink">
            <msink:context xmlns:msink="http://schemas.microsoft.com/ink/2010/main" type="paragraph" rotatedBoundingBox="2303,16641 16958,16554 16962,17338 2308,174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E3D9AF7-7DB3-45E4-BDF5-1F207C45EFCA}" emma:medium="tactile" emma:mode="ink">
              <msink:context xmlns:msink="http://schemas.microsoft.com/ink/2010/main" type="line" rotatedBoundingBox="2303,16641 16958,16554 16962,17338 2308,17425"/>
            </emma:interpretation>
          </emma:emma>
        </inkml:annotationXML>
        <inkml:traceGroup>
          <inkml:annotationXML>
            <emma:emma xmlns:emma="http://www.w3.org/2003/04/emma" version="1.0">
              <emma:interpretation id="{B68BDD3D-11A9-492F-9946-FCB449F357CA}" emma:medium="tactile" emma:mode="ink">
                <msink:context xmlns:msink="http://schemas.microsoft.com/ink/2010/main" type="inkWord" rotatedBoundingBox="2303,16641 16958,16554 16962,17338 2308,17425"/>
              </emma:interpretation>
            </emma:emma>
          </inkml:annotationXML>
          <inkml:trace contextRef="#ctx0" brushRef="#br0">6336-152 33 0,'19'-15'33'15,"-19"15"2"1,0 0-2-16,20 6-10 15,-20-6-6-15,0 0-5 16,0 0-4-16,0 0-1 0,-5 16-1 16,5-16-2-16,-15 26-1 15,4-7-1-15,-6 1 0 16,-2 2-1-16,-1 3-1 15,-3 4 1-15,-3 3-1 16,2-1 1-16,-2-1-1 16,1-2 1-16,3-4-1 15,2-2 1-15,3-5-1 16,6 0 1-16,11-17-1 15,-14 18 0-15,14-18 0 16,0 0 0-16,17 19 1 16,-17-19-1-16,32 9 0 0,-10-9 0 15,4 0 0-15,10 0 0 16,5-2 0-16,2-2 0 15,7 1 0-15,-1-5-1 16,-1 5 1-16,1-3-2 16,-4 2 0-16,-14-1 0 15,-3 5-2-15,-28 0-2 16,36 3-3-16,-36-3-8 15,0 0-20-15,0 0-1 16,0 0 1-16,0 0 1 16</inkml:trace>
          <inkml:trace contextRef="#ctx0" brushRef="#br0" timeOffset="404.0229">6454-98 22 0,'1'-21'32'0,"-1"21"2"15,0 0 0-15,0 0-10 16,0 0-7-16,0 0-3 0,15 21-3 16,-15-21-4-1,2 31 0-15,-5-9-2 16,10 15-1-16,-7 2 0 15,7 13-1-15,-5 4 0 0,4 9 0 16,-2-2-2-16,1 4 0 16,-1-8 0-16,0-3-1 15,-2-4 0-15,-4-11-1 16,2-10-1-16,0-31-2 15,-4 30-1-15,4-30-9 16,0 0-26-16,-15-24 1 16,13 7 0-16,-3-2-1 15</inkml:trace>
          <inkml:trace contextRef="#ctx0" brushRef="#br0" timeOffset="-3163.181">1 4 25 0,'0'0'26'16,"0"0"-4"-16,2-19-2 15,-2 19-3-15,0 0-1 0,0 0-3 16,0 0-3-16,0 0-1 15,0 0-1-15,0 0-2 16,0 0-1-16,0 0-1 16,0 0 1-16,17 24-1 15,-17-24 0-15,1 22-1 16,-1-22 1-16,6 41-1 15,-6-17 0-15,6 13 0 16,-6-1-1-16,3 8 0 16,-5 8 0-16,4 2-2 15,-4-2 0-15,1-2-1 16,-1-2 1-16,-4-7-2 15,1-6 1-15,-3-9-2 0,4-5 0 16,4-21-4-16,0 0-25 16,0 0-5-16,0 0-1 15,-13-17 0 1</inkml:trace>
          <inkml:trace contextRef="#ctx0" brushRef="#br0" timeOffset="-1960.1121">2042 67 33 0,'0'0'33'15,"0"0"2"-15,-11 20 0 16,-10-25-16-16,32 23-3 15,-28-27-4-15,17 9-4 16,0 0-2-16,0 0-1 0,0 0-1 16,25-19-2-16,-25 19 0 15,24-29-1 1,-7 14 1-16,3 0-1 15,3-2-1-15,1 4 1 0,0 4-1 16,0 5 0-16,-1 6 0 16,-5 7 1-16,-3 10-1 15,-3 3 0-15,-7 6 0 16,-1 4 1-16,-8 3-1 15,-1 2 0-15,-7 0 0 16,-1 2 1-16,-4-4-1 16,-1 2 1-16,-5 0 0 15,5-1-1-15,-3-3 0 16,1-1-1-16,1-3 1 15,2-3-1-15,4-3 1 16,4-7-1-16,9-16 1 16,-17 28 0-16,17-28 0 0,-9 17 0 15,9-17 0-15,0 0 0 16,-6 18 0-16,6-18 0 15,0 0 0-15,0 0 0 16,0 0 0-16,17 8 1 16,-17-8-1-16,21 2 1 15,-21-2-1-15,31 1 1 16,-10-1-1-16,3 4 1 15,2-4-1-15,4 2 0 16,2 0 0-16,-1-2 0 16,5 2 0-16,-4 1 0 15,-1 3-2-15,-6-10-1 16,4 19-9-16,-29-15-27 0,23 2-1 15,-23-2 1-15,0 0-2 16</inkml:trace>
          <inkml:trace contextRef="#ctx0" brushRef="#br0" timeOffset="-908.052">4267-74 29 0,'0'0'33'0,"0"0"1"16,-5 18 1-16,5-18-14 15,0 0-1-15,-21 6-7 0,21-6-3 16,0 0-2-16,-2 17-2 15,2-17-1-15,0 0-1 16,0 0-1-16,0 0-2 16,-2-26 0-16,2 26-1 15,21-23 0-15,-21 23 1 16,32-24-1-16,-10 15 0 15,-1 7 0-15,5-4 0 16,-4 8 0-16,-3 9 0 16,-3 4 0-16,-2 9 0 15,-9 4 0-15,-5 6 0 16,-5-1 0-16,-9 6 1 15,-6 2-2-15,-1-8 1 0,-5-1 0 16,-2-3 0-16,2-4-1 16,2-9 1-16,5-5 0 15,19-11 0 1,-22 15 0-16,22-15-1 0,0 0 1 15,17-18 0-15,0 8 0 16,5 1 1-16,2 0-1 16,6 3 0-16,2-1 0 15,3 9 0-15,2 0 0 16,1 5 0-16,-3 4 0 15,-7 4 0-15,-5 3 0 16,-8 8 0-16,-12 0 0 16,-10 6 0-16,-10 0-1 0,-11-1 0 15,-7-1 1 1,-6-6-1-16,-2-6 1 15,-4-8-2-15,8-5 0 16,0-8-3-16,16 4-4 0,-10-19-29 16,33 18 0-16,-15-32-1 15,20 16 0-15</inkml:trace>
          <inkml:trace contextRef="#ctx0" brushRef="#br0" timeOffset="1684.0963">8530-130 21 0,'0'0'28'15,"0"0"2"-15,0 0-8 16,0 0-3-16,0 0-3 15,0 0-3-15,0 0-1 16,-28 4-2-16,28-4-2 16,-23 3-2-16,23-3-1 15,-31 0-1-15,14 4-1 16,-7-4 0-16,1 6-1 15,-3-3-1-15,6 5 1 16,-3-1-1-16,5 3 0 16,1-5 0-16,17-5 0 15,-24 11 0-15,24-11-1 0,0 0 1 16,-19 13-1-16,19-13 1 15,0 0 0-15,0 0-1 16,0 0 1-16,-6 21 0 16,6-21-1-16,0 0 1 15,4 24-1-15,-4-24 0 16,2 26-1-16,0-10 1 15,-2 5 1-15,-2-1-2 16,2 1 1-16,-2-1 0 16,2-1 0-16,-2-3 0 15,2-16 0-15,-3 21 0 16,3-21 0-16,0 0 0 15,0 0 0-15,18 2-1 0,-18-2 1 16,28-13 1-16,-9 3 0 16,1 1-1-1,5 2 0-15,1-1 0 16,4 4 1-16,3 8 0 0,1 2-1 15,1 3 0-15,1 6 0 16,-3 5 0-16,-3 4 1 16,-9 6-1-16,-7 2 0 15,-6 5 0-15,-8-2 0 16,-6-3 0-16,-7-5 0 15,-7-4 0-15,-6-7-1 16,0-5-1-16,-6-5 0 16,2-6-3-16,-11-20-5 15,41 20-22-15,-45-21-7 16,25 4 2-16,5-1-1 15</inkml:trace>
          <inkml:trace contextRef="#ctx0" brushRef="#br0" timeOffset="2711.155">10160-74 36 0,'0'0'33'0,"0"0"2"16,0 0-3-16,0 0-11 15,19 7-5-15,-19-7-5 0,2 17-4 16,-2-17-1-16,2 41-2 16,-2-12-1-16,5 10 0 15,-3 2-1-15,6 5 1 16,-3 3-1-16,8-3 0 15,0-5-1-15,6 3 2 16,1-6-2-16,5-7 0 16,1-11 0-16,4-3 0 15,3-13-1-15,3-6 0 16,-1-7 0-16,1-8-1 15,-3-5 1-15,-1-4 1 16,-2 0-1-16,-4-6-1 16,-6 1 1-16,-3-3 0 0,-6 3-1 15,-5-1 1-15,-4 1 0 16,-6 3-1-16,-3 8 1 15,7 20 0-15,-28-23 0 16,11 23 0-16,-4 10 1 16,-1-1-1-16,1 9 0 15,-1 5 0-15,0 3 1 16,3 3-1-16,2 5 0 15,2-1 1-15,0 4-1 16,6 2 0-16,3-2 1 16,3-3-2-16,6-8 0 15,1-8-1-15,-4-18-2 16,0 0-27-16,24-9-8 0,-14-15 0 15,3-2 0-15</inkml:trace>
          <inkml:trace contextRef="#ctx0" brushRef="#br0" timeOffset="3644.2083">12145 4 62 0,'0'0'34'0,"0"0"0"0,19-6-6 16,1 15-17-16,-8-25-2 15,17 16-2-15,-8-13-2 16,11 9-1-16,-6-9 0 16,5 6-2-16,-3-5 0 15,2 5-2-15,-7 0 0 16,-3-1 1-16,-20 8 0 15,28-9-1-15,-28 9 1 16,0 0 0-16,0 0 0 16,0 0 0-16,0 0 0 15,8 17 0-15,-8-17 0 16,-4 16 0-16,4-16-1 15,0 0 1-15,-6 26 0 0,4-9 1 16,1 5-1-16,-1 8 0 16,-2 3 0-1,2 6 1-15,-4 9-1 16,-1 6 1-16,1-6-1 0,-1 4 0 15,1-5-1-15,1-6 0 16,-1-8-1-16,2-3-1 16,4-8 1-16,0-22-3 15,2 26-2-15,-2-26-28 16,0 0-5-16,0-22-1 15,0 22 0-15</inkml:trace>
          <inkml:trace contextRef="#ctx0" brushRef="#br0" timeOffset="4711.2694">14527-19 26 0,'0'0'33'15,"17"-14"2"-15,-17 14 1 16,19-8-15-16,-30-18-4 16,11 26-5-16,1-17-4 15,-1 17-1-15,0 0-3 16,-16-5 0-16,-1 9-2 15,0 7 0-15,-5 2-2 16,-1 5 1-16,1 6-1 16,0 0 1-16,-1 4-1 0,6 2 1 15,4-2-1-15,6 1 0 16,3-3 1-1,6-1 1-15,5-1-2 16,8-2 2-16,2-3-1 0,7-1 0 16,4-3 0-16,2 0 0 15,2-2-1-15,3 3 0 16,-3-1 0-16,-4 2 0 15,-7 2 0-15,-3 1 0 16,-10 4 0-16,-6 2-1 16,-8-4 0-16,-9 2-1 15,-4-5 1-15,-5 1-1 0,0-3 2 16,-4-8-2-1,4-3 2-15,1-8 0 16,5-7 0-16,5-8 1 16,3-3-1-16,8-6 1 0,6-6-1 15,7-3 1-15,2-4-1 16,6-4 0-16,0 6 1 15,1-2-1-15,-1 2 0 16,-4 2 0-16,0 0 0 16,-6 3 0-16,-3 1 0 15,-4 5-1-15,-2 0 1 16,-4 3-1-16,-4 7-1 15,-1-3 0-15,9 19-2 16,-21-30-2-16,21 30-13 16,0 0-19-16,0 0 0 15,-22 10 0-15,22-10 0 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2-30T21:50:56.95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A06AE74-0C01-4B46-A4A7-18F38D3E262B}" emma:medium="tactile" emma:mode="ink">
          <msink:context xmlns:msink="http://schemas.microsoft.com/ink/2010/main" type="writingRegion" rotatedBoundingBox="19297,14515 19398,14515 19398,15476 19297,15476"/>
        </emma:interpretation>
      </emma:emma>
    </inkml:annotationXML>
    <inkml:traceGroup>
      <inkml:annotationXML>
        <emma:emma xmlns:emma="http://www.w3.org/2003/04/emma" version="1.0">
          <emma:interpretation id="{E3351660-B3F0-442D-A76E-7BBF898C03CC}" emma:medium="tactile" emma:mode="ink">
            <msink:context xmlns:msink="http://schemas.microsoft.com/ink/2010/main" type="paragraph" rotatedBoundingBox="19297,14515 19398,14515 19398,15476 19297,154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2BE6C16-DC68-4A11-BAF3-4D9DF4702706}" emma:medium="tactile" emma:mode="ink">
              <msink:context xmlns:msink="http://schemas.microsoft.com/ink/2010/main" type="line" rotatedBoundingBox="19297,14515 19398,14515 19398,15476 19297,15476"/>
            </emma:interpretation>
          </emma:emma>
        </inkml:annotationXML>
        <inkml:traceGroup>
          <inkml:annotationXML>
            <emma:emma xmlns:emma="http://www.w3.org/2003/04/emma" version="1.0">
              <emma:interpretation id="{9DE7019E-3139-42B3-B751-7B2460B5200E}" emma:medium="tactile" emma:mode="ink">
                <msink:context xmlns:msink="http://schemas.microsoft.com/ink/2010/main" type="inkWord" rotatedBoundingBox="19297,14515 19398,14515 19398,15476 19297,15476"/>
              </emma:interpretation>
            </emma:emma>
          </inkml:annotationXML>
          <inkml:trace contextRef="#ctx0" brushRef="#br0">3 10 1 0,'0'0'19'0,"17"0"9"16,-17 0 2-16,-11-20-12 16,11 20 1-16,0 0-2 0,9 20-3 15,-9-20-2-15,6 23-1 16,-6-23-2-16,5 48-3 15,-5-13-1-15,12 19-2 16,-5 7 0-16,6 13-1 16,-9 4 0-16,7 8-1 15,-7-1 1-15,7-2-2 16,-9-5 2-16,3-13-2 15,-3-11 0-15,2-8 0 16,-4-14 0-16,0-10 0 16,0-22 0-16,0 17 0 15,0-17-1-15,0 0 1 16,-6-28 0-16,4 11 0 0,2 17 0 15,-5-29 0-15,5 12 0 16,0 17 0-16,-2-17-1 16,2 17 1-16,0 0-1 15,0 0 1-15,0 0-1 16,0 0 0-16,0 0 0 15,0 0-1-15,0 0-1 16,0 0-1-16,0 0-5 16,0 0-17-16,0 0-11 15,0 0 2-15,0 0-1 16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2-30T21:51:20.26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B568EDB-F3E2-4641-BF36-864D3DFD11FE}" emma:medium="tactile" emma:mode="ink">
          <msink:context xmlns:msink="http://schemas.microsoft.com/ink/2010/main" type="writingRegion" rotatedBoundingBox="28123,14742 28612,14742 28612,15445 28123,15445"/>
        </emma:interpretation>
      </emma:emma>
    </inkml:annotationXML>
    <inkml:traceGroup>
      <inkml:annotationXML>
        <emma:emma xmlns:emma="http://www.w3.org/2003/04/emma" version="1.0">
          <emma:interpretation id="{D6EF3C0B-3B54-494F-977E-09D9261242AC}" emma:medium="tactile" emma:mode="ink">
            <msink:context xmlns:msink="http://schemas.microsoft.com/ink/2010/main" type="paragraph" rotatedBoundingBox="28123,14742 28612,14742 28612,15445 28123,154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EEC9849-F10A-4A7F-B309-379B2F3029B1}" emma:medium="tactile" emma:mode="ink">
              <msink:context xmlns:msink="http://schemas.microsoft.com/ink/2010/main" type="line" rotatedBoundingBox="28123,14742 28612,14742 28612,15445 28123,15445"/>
            </emma:interpretation>
          </emma:emma>
        </inkml:annotationXML>
        <inkml:traceGroup>
          <inkml:annotationXML>
            <emma:emma xmlns:emma="http://www.w3.org/2003/04/emma" version="1.0">
              <emma:interpretation id="{44ED60EF-01BF-468A-8B36-585670C28435}" emma:medium="tactile" emma:mode="ink">
                <msink:context xmlns:msink="http://schemas.microsoft.com/ink/2010/main" type="inkWord" rotatedBoundingBox="28123,14742 28612,14742 28612,15445 28123,15445"/>
              </emma:interpretation>
            </emma:emma>
          </inkml:annotationXML>
          <inkml:trace contextRef="#ctx0" brushRef="#br0">102 101 30 0,'0'0'30'16,"0"0"-5"-16,-9 17-1 16,9-17-5-16,0 0-4 15,-28-8-4-15,28 8-2 16,0 0-1-16,0 0-3 15,-17-2-1-15,17 2 0 16,0 0-1-16,0 0-1 16,13-16-1-16,-13 16 0 15,25-17 0-15,-7 6-1 0,6-2 0 16,4 2 1-16,2-4-1 15,4 2 0-15,-1 6 0 16,1 1 0-16,-4 10 0 16,-4 11 0-16,-11 9 0 15,-6 9 1-15,-12 8-1 16,-9 13 1-16,-10-4 0 15,-4 9 0-15,-11-5 1 16,1 3 0-16,-5-8-1 16,4 1 1-16,3-6-1 15,6-8 1-15,4-3-1 16,5-5-1-16,4-8 0 0,8-3 0 15,7-17 0-15,-9 18 0 16,9-18 0-16,0 0-1 16,0 0 2-16,0 0-1 15,0 0 0-15,0 0 1 16,0 0-1-16,-17 10 1 15,17-10-1-15,0 0 1 16,0 0-1-16,0 0 1 16,0 0 0-16,0 0-1 15,0 0 0-15,0 0 1 16,18 2-1-16,-18-2 1 15,30 1-1-15,-5-1 0 16,1 0 0-16,3 2 1 0,7-4-1 16,-2 4 0-16,1-2 0 15,4 2-2 1,-2-2 2-16,-1-2 0 15,-4 2-1-15,-8-2 0 0,-2 2 0 16,-22 0 0-16,28-3-1 16,-28 3-1-16,19 0-3 15,-21-23-21-15,2 23-11 16,11-22-1-16,-11 22 1 15,10-35-2-15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2-30T21:51:59.84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958CD5F-1434-4ECE-ABD0-13A835770040}" emma:medium="tactile" emma:mode="ink">
          <msink:context xmlns:msink="http://schemas.microsoft.com/ink/2010/main" type="writingRegion" rotatedBoundingBox="28398,6474 23546,3760 23941,3054 28792,5768"/>
        </emma:interpretation>
      </emma:emma>
    </inkml:annotationXML>
    <inkml:traceGroup>
      <inkml:annotationXML>
        <emma:emma xmlns:emma="http://www.w3.org/2003/04/emma" version="1.0">
          <emma:interpretation id="{2F8D50DA-D680-47C5-A7FC-69934BDEE1DE}" emma:medium="tactile" emma:mode="ink">
            <msink:context xmlns:msink="http://schemas.microsoft.com/ink/2010/main" type="paragraph" rotatedBoundingBox="28398,6474 23546,3760 23941,3054 28792,57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2F3DEDA-3999-4DBD-8752-09095EC2BB56}" emma:medium="tactile" emma:mode="ink">
              <msink:context xmlns:msink="http://schemas.microsoft.com/ink/2010/main" type="line" rotatedBoundingBox="28398,6474 23546,3760 23941,3054 28792,5768"/>
            </emma:interpretation>
          </emma:emma>
        </inkml:annotationXML>
        <inkml:traceGroup>
          <inkml:annotationXML>
            <emma:emma xmlns:emma="http://www.w3.org/2003/04/emma" version="1.0">
              <emma:interpretation id="{3ED1C29F-53C6-47AA-9A38-109B1767A4A2}" emma:medium="tactile" emma:mode="ink">
                <msink:context xmlns:msink="http://schemas.microsoft.com/ink/2010/main" type="inkWord" rotatedBoundingBox="24127,4085 23546,3760 23925,3083 24506,3408"/>
              </emma:interpretation>
            </emma:emma>
          </inkml:annotationXML>
          <inkml:trace contextRef="#ctx0" brushRef="#br0">-3948-2098 58 0,'0'0'34'0,"-30"-27"-11"16,30 27 2-16,-26-10-8 15,26 10-4-15,-25 8-3 0,25-8-3 16,-31 18-1-16,18-1-1 16,-12-4-1-16,9 18-1 15,-9-3 0-15,5 11-1 16,-3 4 1-16,5 5-2 15,-3 0 1-15,8 2-1 16,4 1 1-16,7-7-1 16,6-9 0-16,11 1 0 15,7-14-1-15,13-7 1 16,6-12-1-16,6-14 0 15,2-13 0-15,3-11 0 16,0-6 0-16,-5-18 0 16,-12-4-1-16,-11 0 1 0,-9 1-1 15,-15 7 1-15,-11 8-1 16,-17 12 1-16,-11 7-1 15,-8 19 0 1,-3 5 0-16,-4 6-1 0,7 13-2 16,1-11-5-16,25 10-30 15,-1-2-1-15,22-12 1 16,-13 22-2-16</inkml:trace>
          <inkml:trace contextRef="#ctx0" brushRef="#br0" timeOffset="-592.0339">-4016-2346 5 0,'0'0'32'0,"0"0"-1"16,0 0 3-16,0-32-15 16,0 32-1-16,-18-20-3 15,18 20-4-15,-36-13-3 16,36 13-1-16,-52 0 0 15,24 13-2-15,-13-4 0 16,9 15-2-16,-7 2 1 16,9 11-1-16,0 2-1 15,10 8 1-15,5-3-1 16,13 8 0-16,6-9 0 15,15-1-1-15,3-14 0 16,11-4 0-16,5-24 0 16,3-13-2-16,5-14 1 0,-4-20-2 15,-3-1 1-15,-15-13 0 16,-7 3-1-16,-14-5 0 15,-8 19 0 1,-16 7 0-16,-10 16 1 0,-9 10-1 16,-2 15 1-16,-5 5-1 15,11 13-1-15,-1-5-3 16,22 22-7-16,-15-24-18 15,25 11-7-15,7-2 0 16,7-4 1-16</inkml:trace>
          <inkml:trace contextRef="#ctx0" brushRef="#br0" timeOffset="-34015.9456">57 80 38 0,'0'0'34'0,"-28"10"1"16,28-10 0-16,0 0-23 15,-30 5 1-15,30-5-5 16,0 0-2-16,17-9-2 15,-17 9 0-15,31-20-1 16,-8 3 0-16,8 4-1 16,3 0-1-16,5 2 0 15,2 1-1-15,-2 7 0 16,3 5 0-16,-9 5 1 15,-5 6-2-15,-9 9 1 16,-8 6 0-16,-11 7 1 16,-13 1-1-16,-8 3 1 0,-10-2-1 15,-5 2 1-15,-7-8 0 16,2 1-1-16,4-8 2 15,7-6-1-15,6-3 0 16,24-15 1-16,-23 9-2 16,23-9 2-16,21-13-2 15,1 2 0-15,6 0 0 16,6 2 0-16,3-2 0 15,4 9-1-15,0 2 1 16,-2 7-1-16,-3 3 2 16,-6 10-2-16,-6 6 2 15,-11 6-2-15,-7 5 1 16,-10 2 0-16,-11 3 1 0,-9-1-1 15,-8 4 0-15,-7-12 1 16,-6-7-1-16,-2-7 0 16,6-10 0-1,0-11 0-15,8-7-1 0,5-8-2 16,11 0-1-16,-5-18-9 15,18 15-26-15,0-3-1 16,2 3 1-16,-3 1 0 16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2-30T21:51:38.76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3E5843E-0272-440C-9C02-0A7E41B12D58}" emma:medium="tactile" emma:mode="ink">
          <msink:context xmlns:msink="http://schemas.microsoft.com/ink/2010/main" type="writingRegion" rotatedBoundingBox="23888,11915 24310,11915 24310,12666 23888,12666"/>
        </emma:interpretation>
      </emma:emma>
    </inkml:annotationXML>
    <inkml:traceGroup>
      <inkml:annotationXML>
        <emma:emma xmlns:emma="http://www.w3.org/2003/04/emma" version="1.0">
          <emma:interpretation id="{CC36B3ED-DFC8-45AE-8D3C-E494A27523F5}" emma:medium="tactile" emma:mode="ink">
            <msink:context xmlns:msink="http://schemas.microsoft.com/ink/2010/main" type="paragraph" rotatedBoundingBox="23888,11915 24310,11915 24310,12666 23888,126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77BD089-62CC-4AE6-BD51-7C1F8CCE8AE6}" emma:medium="tactile" emma:mode="ink">
              <msink:context xmlns:msink="http://schemas.microsoft.com/ink/2010/main" type="line" rotatedBoundingBox="23888,11915 24310,11915 24310,12666 23888,12666"/>
            </emma:interpretation>
          </emma:emma>
        </inkml:annotationXML>
        <inkml:traceGroup>
          <inkml:annotationXML>
            <emma:emma xmlns:emma="http://www.w3.org/2003/04/emma" version="1.0">
              <emma:interpretation id="{84161531-495E-4A16-B197-69DF61E892A3}" emma:medium="tactile" emma:mode="ink">
                <msink:context xmlns:msink="http://schemas.microsoft.com/ink/2010/main" type="inkWord" rotatedBoundingBox="23888,11915 24310,11915 24310,12666 23888,12666"/>
              </emma:interpretation>
            </emma:emma>
          </inkml:annotationXML>
          <inkml:trace contextRef="#ctx0" brushRef="#br0">351 31 22 0,'0'0'33'0,"0"0"1"15,0 0 1-15,0 0-22 0,-8-17-2 16,8 17 0-16,0 0-5 16,0 0 0-16,0 0-2 15,0 0 0-15,0 0-2 16,-18-14 1-16,18 14-1 15,-21-2 0-15,21 2-1 16,-31 2 0-16,12-2 0 16,0 5-1-16,-3-3 1 15,-2 5-1-15,-1-3 1 16,5 2-2-16,-1-4 2 15,1 1-1-15,-1-1 1 16,3 2-1-16,1 0 0 16,17-4 0-16,-28 1 1 0,28-1-1 15,-19 0 0-15,19 0 0 16,0 0 0-16,0 0 0 15,0 0 0 1,0 0 0-16,0 0 0 0,0 0 1 16,0 0-1-16,0 0 0 15,0 0 0-15,0 0 0 16,0 0 1-16,0 0-1 15,0 0 0-15,0 0 0 16,6 25 0-16,-6-25 0 16,5 27 0-16,-3-8 0 15,0 5 0-15,2 4 0 16,-2 2 1-16,0 1-1 0,-1 2 0 15,-1 1 0 1,-1-1 0-16,-1-3 0 16,2-6 0-16,-2-2 0 15,2-22 0-15,-4 26 1 0,4-26-1 16,0 0 0-16,0 0 0 15,0 0 1-15,21-13-1 16,-21 13 0-16,22-31 0 16,-9 14 0-16,6 0-1 15,-1 3 1-15,3-3 1 16,5 9-1-16,2 1-1 15,2 7 1-15,2 7 0 16,-3 6 0-16,1 6 0 16,2 5 0-16,-2 6 0 15,-10 1 0-15,-1 10 0 16,-8-4 1-16,-5 2-1 15,-8 0 0-15,-7-4 0 0,-6-3 0 16,-8-2 0-16,-5-6 1 16,-5-8-2-16,-3-1 1 15,3-5 0-15,1-5 0 16,2-5 0-16,2-4-1 15,6 1-1-15,5-10-2 16,17 13-13-16,0 0-22 16,0 0 1-16,0 0-1 15,-4-19 1-15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2-30T21:51:47.21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E0B8CFE-7AB3-4364-A725-70B6426715B6}" emma:medium="tactile" emma:mode="ink">
          <msink:context xmlns:msink="http://schemas.microsoft.com/ink/2010/main" type="writingRegion" rotatedBoundingBox="32288,11917 32837,11917 32837,12664 32288,12664"/>
        </emma:interpretation>
      </emma:emma>
    </inkml:annotationXML>
    <inkml:traceGroup>
      <inkml:annotationXML>
        <emma:emma xmlns:emma="http://www.w3.org/2003/04/emma" version="1.0">
          <emma:interpretation id="{7636B32E-9E51-42E2-AD06-DD1EB674DC69}" emma:medium="tactile" emma:mode="ink">
            <msink:context xmlns:msink="http://schemas.microsoft.com/ink/2010/main" type="paragraph" rotatedBoundingBox="32288,11917 32837,11917 32837,12664 32288,126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C756E1C-E4B5-4B58-8662-2B71D447A5AD}" emma:medium="tactile" emma:mode="ink">
              <msink:context xmlns:msink="http://schemas.microsoft.com/ink/2010/main" type="line" rotatedBoundingBox="32288,11917 32837,11917 32837,12664 32288,12664"/>
            </emma:interpretation>
          </emma:emma>
        </inkml:annotationXML>
        <inkml:traceGroup>
          <inkml:annotationXML>
            <emma:emma xmlns:emma="http://www.w3.org/2003/04/emma" version="1.0">
              <emma:interpretation id="{BB0F72B9-9331-49EE-8F30-24AB8DB0CE19}" emma:medium="tactile" emma:mode="ink">
                <msink:context xmlns:msink="http://schemas.microsoft.com/ink/2010/main" type="inkWord" rotatedBoundingBox="32288,11917 32837,11917 32837,12664 32288,12664"/>
              </emma:interpretation>
            </emma:emma>
          </inkml:annotationXML>
          <inkml:trace contextRef="#ctx0" brushRef="#br0">-1 102 31 0,'0'0'18'0,"8"-24"0"0,-8 24-1 16,4-20 0 0,-4 20-3-16,11-17-2 15,-11 17-1-15,0 0 0 16,24-15 0-16,-24 15-2 0,0 0-1 15,-2-27-2-15,2 27 0 16,0 0-2-16,0 0 0 16,0 0 0-16,0 0-1 15,9 18 0-15,-5 8 0 16,-4 6-1-16,6 12 0 15,-4 6 0-15,7 13 0 16,-2 4-1-16,3 7 1 16,3-3-1-16,7-1 0 15,-3-7 0-15,9-5 0 16,6-14 0-16,2-8 0 15,-5-14 0-15,9-13 0 16,-3-11 0-16,-1-12-2 0,-1-11 2 16,-3-12-1-16,0-7-1 15,-2-8 1-15,-6-2 0 16,-3-5-1-1,-8 3 1-15,-5 4-1 0,-8 4 1 16,-5 11 0-16,-8 7 1 16,-4 8-2-16,-7 9 2 15,-4 7-1-15,0 10 0 16,2 5 0-16,0 8 0 15,2 7 1-15,0 6-1 16,2 7 0-16,1 4 0 16,1 3 0-16,1 3-1 15,3-1 1-15,1 2-1 0,4-5 1 16,2-4-1-1,1-10 0-15,10-3 0 0,2-9 0 16,-2-17-1-16,0 0-2 16,26 11-2-16,-31-33-8 15,5 22-26-15,5-22 0 16,-5 22 0-16,-11-17 0 15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824FC-6244-493C-A2F0-59FAA979950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B45E6-0496-41A7-B213-3AE54A3E4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8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89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01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76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55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550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55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96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76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01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66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04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47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45E6-0496-41A7-B213-3AE54A3E42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6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0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9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9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3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8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8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5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9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7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2D0EA-496E-4EF3-AB76-E8A4DD5775E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90CCD-22F2-411E-A5C5-DC704BA0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8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ccmz.de/~fw/howtos/isw/parts/3d/chapter_1/chapter_1_basic_3d.pdf" TargetMode="External"/><Relationship Id="rId2" Type="http://schemas.openxmlformats.org/officeDocument/2006/relationships/hyperlink" Target="http://www.merriam-webster.com/dictionary/orthographic%20projec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3.emf"/><Relationship Id="rId4" Type="http://schemas.openxmlformats.org/officeDocument/2006/relationships/customXml" Target="../ink/ink1.xml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customXml" Target="../ink/ink8.xml"/><Relationship Id="rId18" Type="http://schemas.openxmlformats.org/officeDocument/2006/relationships/image" Target="../media/image13.emf"/><Relationship Id="rId3" Type="http://schemas.openxmlformats.org/officeDocument/2006/relationships/image" Target="../media/image3.PNG"/><Relationship Id="rId21" Type="http://schemas.openxmlformats.org/officeDocument/2006/relationships/image" Target="../media/image4.png"/><Relationship Id="rId7" Type="http://schemas.openxmlformats.org/officeDocument/2006/relationships/customXml" Target="../ink/ink5.xml"/><Relationship Id="rId12" Type="http://schemas.openxmlformats.org/officeDocument/2006/relationships/image" Target="../media/image10.emf"/><Relationship Id="rId17" Type="http://schemas.openxmlformats.org/officeDocument/2006/relationships/customXml" Target="../ink/ink10.xm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2.emf"/><Relationship Id="rId20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customXml" Target="../ink/ink7.xml"/><Relationship Id="rId5" Type="http://schemas.openxmlformats.org/officeDocument/2006/relationships/image" Target="../media/image7.emf"/><Relationship Id="rId15" Type="http://schemas.openxmlformats.org/officeDocument/2006/relationships/customXml" Target="../ink/ink9.xml"/><Relationship Id="rId10" Type="http://schemas.openxmlformats.org/officeDocument/2006/relationships/image" Target="../media/image9.emf"/><Relationship Id="rId19" Type="http://schemas.openxmlformats.org/officeDocument/2006/relationships/customXml" Target="../ink/ink11.xml"/><Relationship Id="rId4" Type="http://schemas.openxmlformats.org/officeDocument/2006/relationships/customXml" Target="../ink/ink4.xml"/><Relationship Id="rId9" Type="http://schemas.openxmlformats.org/officeDocument/2006/relationships/customXml" Target="../ink/ink6.xml"/><Relationship Id="rId1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3D Transformations </a:t>
            </a:r>
            <a:r>
              <a:rPr lang="en-US" sz="7200" dirty="0"/>
              <a:t>U</a:t>
            </a:r>
            <a:r>
              <a:rPr lang="en-US" sz="7200" dirty="0" smtClean="0"/>
              <a:t>sing </a:t>
            </a:r>
            <a:r>
              <a:rPr lang="en-US" sz="7200" dirty="0"/>
              <a:t>M</a:t>
            </a:r>
            <a:r>
              <a:rPr lang="en-US" sz="7200" dirty="0" smtClean="0"/>
              <a:t>atrices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36511"/>
            <a:ext cx="9144000" cy="454807"/>
          </a:xfrm>
        </p:spPr>
        <p:txBody>
          <a:bodyPr/>
          <a:lstStyle/>
          <a:p>
            <a:r>
              <a:rPr lang="en-US" dirty="0" err="1" smtClean="0"/>
              <a:t>Marsie</a:t>
            </a:r>
            <a:r>
              <a:rPr lang="en-US" dirty="0"/>
              <a:t> </a:t>
            </a:r>
            <a:r>
              <a:rPr lang="en-US" dirty="0" smtClean="0"/>
              <a:t>Salvatori, Carolyn Usry, and Cassidy Craig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4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Orthographic </a:t>
            </a:r>
            <a:r>
              <a:rPr lang="en-US" dirty="0"/>
              <a:t>P</a:t>
            </a:r>
            <a:r>
              <a:rPr lang="en-US" dirty="0" smtClean="0"/>
              <a:t>rojection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means of representing a three-dimensional object in two </a:t>
            </a:r>
            <a:r>
              <a:rPr lang="en-US" dirty="0" smtClean="0"/>
              <a:t>dimensions</a:t>
            </a:r>
          </a:p>
          <a:p>
            <a:pPr marL="0" indent="0">
              <a:buNone/>
            </a:pPr>
            <a:r>
              <a:rPr lang="en-US" sz="23400" dirty="0" smtClean="0"/>
              <a:t>[				]</a:t>
            </a:r>
            <a:endParaRPr lang="en-US" sz="23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260" y="1981840"/>
            <a:ext cx="5224462" cy="470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7606" y="3398292"/>
            <a:ext cx="39032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	0	0	0</a:t>
            </a:r>
          </a:p>
          <a:p>
            <a:r>
              <a:rPr lang="en-US" sz="3200" dirty="0" smtClean="0"/>
              <a:t>0	1	0	0</a:t>
            </a:r>
          </a:p>
          <a:p>
            <a:r>
              <a:rPr lang="en-US" sz="3200" dirty="0" smtClean="0"/>
              <a:t>0	0	0	0</a:t>
            </a:r>
          </a:p>
          <a:p>
            <a:r>
              <a:rPr lang="en-US" sz="3200" dirty="0" smtClean="0"/>
              <a:t>0	0	0	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9326" y="3398292"/>
            <a:ext cx="423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X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4150" y="5851430"/>
            <a:ext cx="5923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Z = 0 not one in this identity matrix because we are technically using a 2-D graph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13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FreeMat</a:t>
            </a:r>
            <a:r>
              <a:rPr lang="en-US" dirty="0" smtClean="0"/>
              <a:t>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op= [1 0 0 0 ; 0 1 0 0 ; 0 0 0 0 ; 0 0 0 1]</a:t>
            </a:r>
          </a:p>
          <a:p>
            <a:pPr marL="0" indent="0">
              <a:buNone/>
            </a:pPr>
            <a:r>
              <a:rPr lang="en-US" dirty="0" smtClean="0"/>
              <a:t>trans*scale*op</a:t>
            </a:r>
          </a:p>
          <a:p>
            <a:pPr mar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*cube</a:t>
            </a:r>
          </a:p>
          <a:p>
            <a:pPr marL="0" indent="0">
              <a:buNone/>
            </a:pPr>
            <a:r>
              <a:rPr lang="en-US" dirty="0" smtClean="0"/>
              <a:t>Draw(</a:t>
            </a:r>
            <a:r>
              <a:rPr lang="en-US" dirty="0" err="1" smtClean="0"/>
              <a:t>ans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79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the Cube around the X Axis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7006" y="17983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400" dirty="0" smtClean="0"/>
              <a:t>[						]</a:t>
            </a:r>
            <a:endParaRPr lang="en-US" sz="23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38" y="1326747"/>
            <a:ext cx="5224462" cy="470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60059" y="2470245"/>
            <a:ext cx="56573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	0		0		0</a:t>
            </a:r>
          </a:p>
          <a:p>
            <a:r>
              <a:rPr lang="en-US" sz="3200" dirty="0" smtClean="0"/>
              <a:t>0	cos60     -sin60		0</a:t>
            </a:r>
          </a:p>
          <a:p>
            <a:r>
              <a:rPr lang="en-US" sz="3200" dirty="0" smtClean="0"/>
              <a:t>0	sin60	      cos60		0</a:t>
            </a:r>
          </a:p>
          <a:p>
            <a:r>
              <a:rPr lang="en-US" sz="3200" dirty="0" smtClean="0"/>
              <a:t>0	0		0		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2012" y="5936741"/>
            <a:ext cx="7846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Rotates the cube 60 degrees around the x axis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62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the Cube around the Y Axis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7006" y="17983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400" dirty="0" smtClean="0"/>
              <a:t>[						]</a:t>
            </a:r>
            <a:endParaRPr lang="en-US" sz="23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38" y="1326747"/>
            <a:ext cx="5224462" cy="470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60059" y="2470245"/>
            <a:ext cx="56573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  <a:r>
              <a:rPr lang="en-US" sz="3200" dirty="0" smtClean="0"/>
              <a:t>os60	0	     sin60	0</a:t>
            </a:r>
          </a:p>
          <a:p>
            <a:r>
              <a:rPr lang="en-US" sz="3200" dirty="0" smtClean="0"/>
              <a:t>0		1		0	0</a:t>
            </a:r>
          </a:p>
          <a:p>
            <a:r>
              <a:rPr lang="en-US" sz="3200" dirty="0" smtClean="0"/>
              <a:t>-sin60	0	     cos60	0</a:t>
            </a:r>
          </a:p>
          <a:p>
            <a:r>
              <a:rPr lang="en-US" sz="3200" dirty="0" smtClean="0"/>
              <a:t>0		0		0	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2012" y="5936741"/>
            <a:ext cx="7846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Rotates the cube 60 degrees around the y axis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277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the Cube around the Z Axis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7006" y="17983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400" dirty="0" smtClean="0"/>
              <a:t>[						]</a:t>
            </a:r>
            <a:endParaRPr lang="en-US" sz="23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38" y="1326747"/>
            <a:ext cx="5224462" cy="470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60059" y="2470245"/>
            <a:ext cx="56573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cos60	-sin60	0	0</a:t>
            </a:r>
          </a:p>
          <a:p>
            <a:r>
              <a:rPr lang="en-US" sz="3200" dirty="0" smtClean="0"/>
              <a:t>sin60		cos60	0	0</a:t>
            </a:r>
          </a:p>
          <a:p>
            <a:r>
              <a:rPr lang="en-US" sz="3200" dirty="0" smtClean="0"/>
              <a:t>0		0		1	0</a:t>
            </a:r>
          </a:p>
          <a:p>
            <a:r>
              <a:rPr lang="en-US" sz="3200" dirty="0" smtClean="0"/>
              <a:t>0		0		0	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2012" y="5936741"/>
            <a:ext cx="7846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Rotates the cube 60 degrees around the z axis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750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FreeMat</a:t>
            </a:r>
            <a:r>
              <a:rPr lang="en-US" dirty="0" smtClean="0"/>
              <a:t>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sin60=</a:t>
            </a:r>
            <a:r>
              <a:rPr lang="en-US" dirty="0" err="1" smtClean="0"/>
              <a:t>sqrt</a:t>
            </a:r>
            <a:r>
              <a:rPr lang="en-US" dirty="0" smtClean="0"/>
              <a:t>(3)/2 </a:t>
            </a:r>
          </a:p>
          <a:p>
            <a:pPr marL="0" indent="0">
              <a:buNone/>
            </a:pPr>
            <a:r>
              <a:rPr lang="en-US" dirty="0" smtClean="0"/>
              <a:t>cos60= 0.5</a:t>
            </a:r>
          </a:p>
          <a:p>
            <a:pPr marL="0" indent="0">
              <a:buNone/>
            </a:pPr>
            <a:r>
              <a:rPr lang="en-US" dirty="0" smtClean="0"/>
              <a:t>x= [1 0 0 0 ; 0 cos60 –sin60 0 ; 0 sin60 cos60 0 ; 0 0 0 1]</a:t>
            </a:r>
          </a:p>
          <a:p>
            <a:pPr marL="0" indent="0">
              <a:buNone/>
            </a:pPr>
            <a:r>
              <a:rPr lang="en-US" dirty="0" smtClean="0"/>
              <a:t>y= [cos60 0 sin60 0 ; 0 1 0 0 ; -sin60 0 cos60 0 ; 0 0 0 1]</a:t>
            </a:r>
          </a:p>
          <a:p>
            <a:pPr marL="0" indent="0">
              <a:buNone/>
            </a:pPr>
            <a:r>
              <a:rPr lang="en-US" dirty="0" smtClean="0"/>
              <a:t>z= [cos60 –sin60 0 0 ; sin60 cos60 0 0 ; 0 0 1 0 ; 0 0 0 1]</a:t>
            </a:r>
          </a:p>
          <a:p>
            <a:pPr marL="0" indent="0">
              <a:buNone/>
            </a:pPr>
            <a:r>
              <a:rPr lang="en-US" dirty="0" smtClean="0"/>
              <a:t>composite= x*y*z</a:t>
            </a:r>
          </a:p>
          <a:p>
            <a:pPr marL="0" indent="0">
              <a:buNone/>
            </a:pPr>
            <a:r>
              <a:rPr lang="en-US" dirty="0" smtClean="0"/>
              <a:t>total= op*trans*scale*composite</a:t>
            </a:r>
          </a:p>
          <a:p>
            <a:pPr marL="0" indent="0">
              <a:buNone/>
            </a:pPr>
            <a:r>
              <a:rPr lang="en-US" dirty="0" smtClean="0"/>
              <a:t>total*cube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raw(</a:t>
            </a:r>
            <a:r>
              <a:rPr lang="en-US" dirty="0" err="1" smtClean="0"/>
              <a:t>ans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52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used the dictionary to search the definition of orthographic projection.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http://www.merriam-webster.com/dictionary/orthographic%20projection</a:t>
            </a:r>
            <a:endParaRPr lang="en-US" dirty="0" smtClean="0"/>
          </a:p>
          <a:p>
            <a:r>
              <a:rPr lang="en-US" dirty="0" smtClean="0"/>
              <a:t>I used this website to observe the coordinates of a cube. 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http://cccmz.de/~fw/howtos/isw/parts/3d/chapter_1/chapter_1_basic_3d.pdf</a:t>
            </a:r>
            <a:endParaRPr lang="en-US" dirty="0" smtClean="0"/>
          </a:p>
          <a:p>
            <a:r>
              <a:rPr lang="en-US" dirty="0" smtClean="0"/>
              <a:t>I also used th</a:t>
            </a:r>
            <a:r>
              <a:rPr lang="en-US" dirty="0" smtClean="0"/>
              <a:t>e </a:t>
            </a:r>
            <a:r>
              <a:rPr lang="en-US" dirty="0" err="1" smtClean="0"/>
              <a:t>FreeMat</a:t>
            </a:r>
            <a:r>
              <a:rPr lang="en-US" dirty="0" smtClean="0"/>
              <a:t> packet that we received in STEM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7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Cube </a:t>
            </a:r>
            <a:endParaRPr lang="en-US" sz="11500" dirty="0"/>
          </a:p>
        </p:txBody>
      </p:sp>
      <p:pic>
        <p:nvPicPr>
          <p:cNvPr id="1026" name="Picture 2" descr="http://upload.wikimedia.org/wikipedia/commons/thumb/e/e7/Necker_cube.svg/2000px-Necker_cub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941" y="540196"/>
            <a:ext cx="6542468" cy="588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3245476"/>
            <a:ext cx="3258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Faces: 6 </a:t>
            </a:r>
          </a:p>
          <a:p>
            <a:r>
              <a:rPr lang="en-US" sz="2400" dirty="0" smtClean="0"/>
              <a:t>Number of Edges: 12</a:t>
            </a:r>
          </a:p>
          <a:p>
            <a:r>
              <a:rPr lang="en-US" sz="2400" dirty="0" smtClean="0"/>
              <a:t>Number of Vertices: 8</a:t>
            </a:r>
          </a:p>
        </p:txBody>
      </p:sp>
    </p:spTree>
    <p:extLst>
      <p:ext uri="{BB962C8B-B14F-4D97-AF65-F5344CB8AC3E}">
        <p14:creationId xmlns:p14="http://schemas.microsoft.com/office/powerpoint/2010/main" val="155132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409" cy="300568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number of columns in a 3D matrix is always four</a:t>
            </a:r>
          </a:p>
          <a:p>
            <a:pPr marL="0" indent="0">
              <a:buNone/>
            </a:pPr>
            <a:r>
              <a:rPr lang="en-US" dirty="0" smtClean="0"/>
              <a:t>	- The first row represents the x values</a:t>
            </a:r>
          </a:p>
          <a:p>
            <a:pPr marL="0" indent="0">
              <a:buNone/>
            </a:pPr>
            <a:r>
              <a:rPr lang="en-US" dirty="0" smtClean="0"/>
              <a:t>	- The second row represents the y values</a:t>
            </a:r>
          </a:p>
          <a:p>
            <a:pPr marL="0" indent="0">
              <a:buNone/>
            </a:pPr>
            <a:r>
              <a:rPr lang="en-US" dirty="0" smtClean="0"/>
              <a:t>	- The third row represents the z values</a:t>
            </a:r>
          </a:p>
          <a:p>
            <a:pPr marL="0" indent="0">
              <a:buNone/>
            </a:pPr>
            <a:r>
              <a:rPr lang="en-US" dirty="0" smtClean="0"/>
              <a:t>	- The last row contains only ones</a:t>
            </a:r>
          </a:p>
          <a:p>
            <a:r>
              <a:rPr lang="en-US" dirty="0" smtClean="0"/>
              <a:t>The number of rows in a 3D matrix depends on the shape being graphed</a:t>
            </a:r>
          </a:p>
          <a:p>
            <a:pPr marL="0" indent="0">
              <a:buNone/>
            </a:pPr>
            <a:r>
              <a:rPr lang="en-US" dirty="0" smtClean="0"/>
              <a:t>	- Specifically the number of vertices</a:t>
            </a:r>
          </a:p>
          <a:p>
            <a:r>
              <a:rPr lang="en-US" dirty="0" smtClean="0"/>
              <a:t>Because we are graphing a cube, we will use a 4 x 8 matrix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338" y="4966244"/>
            <a:ext cx="5363323" cy="147658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k 21"/>
              <p14:cNvContentPartPr/>
              <p14:nvPr/>
            </p14:nvContentPartPr>
            <p14:xfrm>
              <a:off x="4483445" y="6322110"/>
              <a:ext cx="2650680" cy="3952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64365" y="6305910"/>
                <a:ext cx="2688840" cy="43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4" name="Ink 33"/>
              <p14:cNvContentPartPr/>
              <p14:nvPr/>
            </p14:nvContentPartPr>
            <p14:xfrm>
              <a:off x="3309845" y="5152110"/>
              <a:ext cx="192240" cy="81540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03005" y="5138430"/>
                <a:ext cx="218160" cy="84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1" name="Ink 40"/>
              <p14:cNvContentPartPr/>
              <p14:nvPr/>
            </p14:nvContentPartPr>
            <p14:xfrm>
              <a:off x="8978045" y="5190270"/>
              <a:ext cx="1044000" cy="95652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963285" y="5175510"/>
                <a:ext cx="1069920" cy="98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57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829" y="444730"/>
            <a:ext cx="10515600" cy="1325563"/>
          </a:xfrm>
        </p:spPr>
        <p:txBody>
          <a:bodyPr/>
          <a:lstStyle/>
          <a:p>
            <a:r>
              <a:rPr lang="en-US" dirty="0" smtClean="0"/>
              <a:t>Creating the Matrix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4022" y="1983467"/>
            <a:ext cx="6616336" cy="17104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Each column number represents the x, y, and z coordinates of the respective numbered vertex of the cube 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7" y="3831205"/>
            <a:ext cx="6568435" cy="229182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" name="Ink 29"/>
              <p14:cNvContentPartPr/>
              <p14:nvPr/>
            </p14:nvContentPartPr>
            <p14:xfrm>
              <a:off x="832685" y="5978670"/>
              <a:ext cx="5273640" cy="28872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9365" y="5963550"/>
                <a:ext cx="5305320" cy="320400"/>
              </a:xfrm>
              <a:prstGeom prst="rect">
                <a:avLst/>
              </a:prstGeom>
            </p:spPr>
          </p:pic>
        </mc:Fallback>
      </mc:AlternateContent>
      <p:pic>
        <p:nvPicPr>
          <p:cNvPr id="39" name="Picture 2" descr="http://upload.wikimedia.org/wikipedia/commons/thumb/e/e7/Necker_cube.svg/2000px-Necker_cube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012" y="859635"/>
            <a:ext cx="5222827" cy="470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3" name="Ink 42"/>
              <p14:cNvContentPartPr/>
              <p14:nvPr/>
            </p14:nvContentPartPr>
            <p14:xfrm>
              <a:off x="6945845" y="5229150"/>
              <a:ext cx="38160" cy="34272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35765" y="5216910"/>
                <a:ext cx="65520" cy="37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5" name="Ink 44"/>
              <p14:cNvContentPartPr/>
              <p14:nvPr/>
            </p14:nvContentPartPr>
            <p14:xfrm>
              <a:off x="10124285" y="5307491"/>
              <a:ext cx="174240" cy="25308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106285" y="5290931"/>
                <a:ext cx="20232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7" name="Ink 46"/>
              <p14:cNvContentPartPr/>
              <p14:nvPr/>
            </p14:nvContentPartPr>
            <p14:xfrm>
              <a:off x="8564405" y="1143011"/>
              <a:ext cx="1735560" cy="112608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546045" y="1125371"/>
                <a:ext cx="1771560" cy="11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3" name="Ink 52"/>
              <p14:cNvContentPartPr/>
              <p14:nvPr/>
            </p14:nvContentPartPr>
            <p14:xfrm>
              <a:off x="8599685" y="4290131"/>
              <a:ext cx="152280" cy="270720"/>
            </p14:xfrm>
          </p:contentPart>
        </mc:Choice>
        <mc:Fallback xmlns="">
          <p:pic>
            <p:nvPicPr>
              <p:cNvPr id="53" name="Ink 5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582765" y="4273571"/>
                <a:ext cx="186480" cy="30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5" name="Ink 54"/>
              <p14:cNvContentPartPr/>
              <p14:nvPr/>
            </p14:nvContentPartPr>
            <p14:xfrm>
              <a:off x="11624045" y="4290491"/>
              <a:ext cx="197640" cy="268920"/>
            </p14:xfrm>
          </p:contentPart>
        </mc:Choice>
        <mc:Fallback xmlns="">
          <p:pic>
            <p:nvPicPr>
              <p:cNvPr id="55" name="Ink 54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617205" y="4273211"/>
                <a:ext cx="22356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7" name="Ink 56"/>
              <p14:cNvContentPartPr/>
              <p14:nvPr/>
            </p14:nvContentPartPr>
            <p14:xfrm>
              <a:off x="11646725" y="1173971"/>
              <a:ext cx="154800" cy="298800"/>
            </p14:xfrm>
          </p:contentPart>
        </mc:Choice>
        <mc:Fallback xmlns="">
          <p:pic>
            <p:nvPicPr>
              <p:cNvPr id="57" name="Ink 56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1630165" y="1155611"/>
                <a:ext cx="19044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0" name="Ink 59"/>
              <p14:cNvContentPartPr/>
              <p14:nvPr/>
            </p14:nvContentPartPr>
            <p14:xfrm>
              <a:off x="6946205" y="2029331"/>
              <a:ext cx="248040" cy="389520"/>
            </p14:xfrm>
          </p:contentPart>
        </mc:Choice>
        <mc:Fallback xmlns="">
          <p:pic>
            <p:nvPicPr>
              <p:cNvPr id="60" name="Ink 59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928565" y="2022851"/>
                <a:ext cx="283320" cy="41400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565899" y="4993386"/>
            <a:ext cx="1109132" cy="3740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075698" y="4993386"/>
            <a:ext cx="1030627" cy="34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0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FreeMat</a:t>
            </a:r>
            <a:r>
              <a:rPr lang="en-US" dirty="0" smtClean="0"/>
              <a:t>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cube= [0 5 5 0 0 5 5 0 ; 0 0 5 5 0 0 5 5 ;0 0 0 0 </a:t>
            </a:r>
            <a:r>
              <a:rPr lang="en-US" dirty="0" smtClean="0"/>
              <a:t>5 5 5 5</a:t>
            </a:r>
            <a:r>
              <a:rPr lang="en-US" dirty="0" smtClean="0"/>
              <a:t> </a:t>
            </a:r>
            <a:r>
              <a:rPr lang="en-US" dirty="0" smtClean="0"/>
              <a:t>; 1 1 1 1 1 1 1 1]</a:t>
            </a:r>
          </a:p>
          <a:p>
            <a:pPr marL="0" indent="0">
              <a:buNone/>
            </a:pPr>
            <a:r>
              <a:rPr lang="en-US" dirty="0" smtClean="0"/>
              <a:t>draw(cube)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4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the Cube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3900" dirty="0" smtClean="0"/>
              <a:t>[			]</a:t>
            </a:r>
            <a:endParaRPr lang="en-US" sz="23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600" y="1122030"/>
            <a:ext cx="5224462" cy="470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2198" y="2441271"/>
            <a:ext cx="39851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	0	0	6</a:t>
            </a:r>
          </a:p>
          <a:p>
            <a:r>
              <a:rPr lang="en-US" sz="3200" dirty="0" smtClean="0"/>
              <a:t>0	1	0	7</a:t>
            </a:r>
          </a:p>
          <a:p>
            <a:r>
              <a:rPr lang="en-US" sz="3200" dirty="0" smtClean="0"/>
              <a:t>0	0	1	5</a:t>
            </a:r>
          </a:p>
          <a:p>
            <a:r>
              <a:rPr lang="en-US" sz="3200" dirty="0" smtClean="0"/>
              <a:t>0	0	0	1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08979" y="2441271"/>
            <a:ext cx="57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X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649834" y="2640845"/>
            <a:ext cx="723332" cy="2593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06" y="3076876"/>
            <a:ext cx="738188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06" y="3576614"/>
            <a:ext cx="738188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50878" y="5336275"/>
            <a:ext cx="4831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Identity matrix </a:t>
            </a:r>
          </a:p>
          <a:p>
            <a:endParaRPr lang="en-US" dirty="0"/>
          </a:p>
          <a:p>
            <a:r>
              <a:rPr lang="en-US" dirty="0" smtClean="0"/>
              <a:t>Moving the cube 6 spaces to the right, 7 spaces up, and 5 spaces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56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FreeMat</a:t>
            </a:r>
            <a:r>
              <a:rPr lang="en-US" dirty="0"/>
              <a:t> </a:t>
            </a:r>
            <a:r>
              <a:rPr lang="en-US" dirty="0" smtClean="0"/>
              <a:t>Script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trans= [1 0 0 6 ; 0 1 0 7 ; 0 0 1 5 ; 0 0 0 1]</a:t>
            </a:r>
          </a:p>
          <a:p>
            <a:pPr marL="0" indent="0">
              <a:buNone/>
            </a:pPr>
            <a:r>
              <a:rPr lang="en-US" dirty="0" smtClean="0"/>
              <a:t>trans*cube</a:t>
            </a:r>
          </a:p>
          <a:p>
            <a:pPr marL="0" indent="0">
              <a:buNone/>
            </a:pPr>
            <a:r>
              <a:rPr lang="en-US" dirty="0" smtClean="0"/>
              <a:t>Draw(</a:t>
            </a:r>
            <a:r>
              <a:rPr lang="en-US" dirty="0" err="1" smtClean="0"/>
              <a:t>ans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7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the Cube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3400" dirty="0" smtClean="0"/>
              <a:t>[				]</a:t>
            </a:r>
            <a:endParaRPr lang="en-US" sz="23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247" y="1449577"/>
            <a:ext cx="5224462" cy="470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0436" y="2483892"/>
            <a:ext cx="41352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	0	0	0</a:t>
            </a:r>
          </a:p>
          <a:p>
            <a:r>
              <a:rPr lang="en-US" sz="3200" dirty="0" smtClean="0"/>
              <a:t>0	4	0	0</a:t>
            </a:r>
          </a:p>
          <a:p>
            <a:r>
              <a:rPr lang="en-US" sz="3200" dirty="0" smtClean="0"/>
              <a:t>0	0	4	0</a:t>
            </a:r>
          </a:p>
          <a:p>
            <a:r>
              <a:rPr lang="en-US" sz="3200" dirty="0" smtClean="0"/>
              <a:t>0	0	0	1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2811439" y="4763069"/>
            <a:ext cx="586854" cy="90075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53236" y="5857776"/>
            <a:ext cx="3903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Quadrupling the cube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7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FreeMat</a:t>
            </a:r>
            <a:r>
              <a:rPr lang="en-US" dirty="0"/>
              <a:t> </a:t>
            </a:r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cale= [4 0 0 0 ; 0 4 0 0 ; 0 0 4 0 ; 0 0 0 1]</a:t>
            </a:r>
          </a:p>
          <a:p>
            <a:pPr marL="0" indent="0">
              <a:buNone/>
            </a:pPr>
            <a:r>
              <a:rPr lang="en-US" dirty="0" smtClean="0"/>
              <a:t>scale*cube</a:t>
            </a:r>
          </a:p>
          <a:p>
            <a:pPr marL="0" indent="0">
              <a:buNone/>
            </a:pPr>
            <a:r>
              <a:rPr lang="en-US" dirty="0" smtClean="0"/>
              <a:t>draw(</a:t>
            </a:r>
            <a:r>
              <a:rPr lang="en-US" dirty="0" err="1" smtClean="0"/>
              <a:t>ans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1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477</Words>
  <Application>Microsoft Office PowerPoint</Application>
  <PresentationFormat>Widescreen</PresentationFormat>
  <Paragraphs>124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3D Transformations Using Matrices</vt:lpstr>
      <vt:lpstr>Cube </vt:lpstr>
      <vt:lpstr>Creating the Matrix</vt:lpstr>
      <vt:lpstr>Creating the Matrix (2)</vt:lpstr>
      <vt:lpstr>The FreeMat Script</vt:lpstr>
      <vt:lpstr>Translating the Cube</vt:lpstr>
      <vt:lpstr>The FreeMat Script   </vt:lpstr>
      <vt:lpstr>Scaling the Cube</vt:lpstr>
      <vt:lpstr>The FreeMat Script</vt:lpstr>
      <vt:lpstr>Orthographic Projection </vt:lpstr>
      <vt:lpstr>The FreeMat Script</vt:lpstr>
      <vt:lpstr>Rotating the Cube around the X Axis</vt:lpstr>
      <vt:lpstr>Rotating the Cube around the Y Axis</vt:lpstr>
      <vt:lpstr>Rotating the Cube around the Z Axis</vt:lpstr>
      <vt:lpstr>The FreeMat Script</vt:lpstr>
      <vt:lpstr>Bibliography 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Transformations Using Matrices</dc:title>
  <dc:creator>Craig, Cassidy</dc:creator>
  <cp:lastModifiedBy>Craig, Cassidy</cp:lastModifiedBy>
  <cp:revision>18</cp:revision>
  <dcterms:created xsi:type="dcterms:W3CDTF">2014-12-30T21:17:06Z</dcterms:created>
  <dcterms:modified xsi:type="dcterms:W3CDTF">2015-01-13T21:15:25Z</dcterms:modified>
</cp:coreProperties>
</file>