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 id="257" r:id="rId4"/>
    <p:sldId id="259" r:id="rId5"/>
    <p:sldId id="260" r:id="rId6"/>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8302827-21D9-40EB-853A-73921FB812E3}" type="datetimeFigureOut">
              <a:rPr lang="en-US" smtClean="0"/>
              <a:t>11/9/2015</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192228647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02827-21D9-40EB-853A-73921FB812E3}"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17371213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02827-21D9-40EB-853A-73921FB812E3}"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13412445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02827-21D9-40EB-853A-73921FB812E3}"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3F9D-814B-4567-9E38-D5DCE761A55D}"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326303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02827-21D9-40EB-853A-73921FB812E3}"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392979527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302827-21D9-40EB-853A-73921FB812E3}" type="datetimeFigureOut">
              <a:rPr lang="en-US" smtClean="0"/>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30975912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302827-21D9-40EB-853A-73921FB812E3}" type="datetimeFigureOut">
              <a:rPr lang="en-US" smtClean="0"/>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41519096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302827-21D9-40EB-853A-73921FB812E3}"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28966238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302827-21D9-40EB-853A-73921FB812E3}"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21325806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302827-21D9-40EB-853A-73921FB812E3}"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348651029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02827-21D9-40EB-853A-73921FB812E3}"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366925671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302827-21D9-40EB-853A-73921FB812E3}"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109538414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302827-21D9-40EB-853A-73921FB812E3}" type="datetimeFigureOut">
              <a:rPr lang="en-US" smtClean="0"/>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164089871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302827-21D9-40EB-853A-73921FB812E3}" type="datetimeFigureOut">
              <a:rPr lang="en-US" smtClean="0"/>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5913393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02827-21D9-40EB-853A-73921FB812E3}" type="datetimeFigureOut">
              <a:rPr lang="en-US" smtClean="0"/>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8890575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02827-21D9-40EB-853A-73921FB812E3}"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8825663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02827-21D9-40EB-853A-73921FB812E3}"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3F9D-814B-4567-9E38-D5DCE761A55D}" type="slidenum">
              <a:rPr lang="en-US" smtClean="0"/>
              <a:t>‹#›</a:t>
            </a:fld>
            <a:endParaRPr lang="en-US"/>
          </a:p>
        </p:txBody>
      </p:sp>
    </p:spTree>
    <p:extLst>
      <p:ext uri="{BB962C8B-B14F-4D97-AF65-F5344CB8AC3E}">
        <p14:creationId xmlns:p14="http://schemas.microsoft.com/office/powerpoint/2010/main" val="39841624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8302827-21D9-40EB-853A-73921FB812E3}" type="datetimeFigureOut">
              <a:rPr lang="en-US" smtClean="0"/>
              <a:t>11/9/2015</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8E3F9D-814B-4567-9E38-D5DCE761A55D}" type="slidenum">
              <a:rPr lang="en-US" smtClean="0"/>
              <a:t>‹#›</a:t>
            </a:fld>
            <a:endParaRPr lang="en-US"/>
          </a:p>
        </p:txBody>
      </p:sp>
    </p:spTree>
    <p:extLst>
      <p:ext uri="{BB962C8B-B14F-4D97-AF65-F5344CB8AC3E}">
        <p14:creationId xmlns:p14="http://schemas.microsoft.com/office/powerpoint/2010/main" val="11486342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inkercad.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Tinkercad</a:t>
            </a:r>
            <a:endParaRPr lang="en-US" dirty="0"/>
          </a:p>
        </p:txBody>
      </p:sp>
      <p:sp>
        <p:nvSpPr>
          <p:cNvPr id="3" name="Subtitle 2"/>
          <p:cNvSpPr>
            <a:spLocks noGrp="1"/>
          </p:cNvSpPr>
          <p:nvPr>
            <p:ph type="subTitle" idx="1"/>
          </p:nvPr>
        </p:nvSpPr>
        <p:spPr/>
        <p:txBody>
          <a:bodyPr/>
          <a:lstStyle/>
          <a:p>
            <a:r>
              <a:rPr lang="en-US" dirty="0" smtClean="0"/>
              <a:t>By: Lexi Orlinsky</a:t>
            </a:r>
            <a:endParaRPr lang="en-US" dirty="0"/>
          </a:p>
        </p:txBody>
      </p:sp>
    </p:spTree>
    <p:extLst>
      <p:ext uri="{BB962C8B-B14F-4D97-AF65-F5344CB8AC3E}">
        <p14:creationId xmlns:p14="http://schemas.microsoft.com/office/powerpoint/2010/main" val="33246602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Tinkercad</a:t>
            </a:r>
            <a:r>
              <a:rPr lang="en-US" dirty="0" smtClean="0"/>
              <a:t>?</a:t>
            </a:r>
            <a:endParaRPr lang="en-US" dirty="0"/>
          </a:p>
        </p:txBody>
      </p:sp>
      <p:sp>
        <p:nvSpPr>
          <p:cNvPr id="3" name="Content Placeholder 2"/>
          <p:cNvSpPr>
            <a:spLocks noGrp="1"/>
          </p:cNvSpPr>
          <p:nvPr>
            <p:ph idx="1"/>
          </p:nvPr>
        </p:nvSpPr>
        <p:spPr/>
        <p:txBody>
          <a:bodyPr/>
          <a:lstStyle/>
          <a:p>
            <a:r>
              <a:rPr lang="en-US" dirty="0" err="1" smtClean="0"/>
              <a:t>Tinkercad</a:t>
            </a:r>
            <a:r>
              <a:rPr lang="en-US" dirty="0" smtClean="0"/>
              <a:t> is an online program that uses simple geometric shapes and symbols, as well as a few other easy to use tools in order to facilitate 3D printing</a:t>
            </a:r>
          </a:p>
          <a:p>
            <a:r>
              <a:rPr lang="en-US" dirty="0" smtClean="0"/>
              <a:t>It allows you to build your own design to then 3D print</a:t>
            </a:r>
            <a:endParaRPr lang="en-US" dirty="0"/>
          </a:p>
        </p:txBody>
      </p:sp>
    </p:spTree>
    <p:extLst>
      <p:ext uri="{BB962C8B-B14F-4D97-AF65-F5344CB8AC3E}">
        <p14:creationId xmlns:p14="http://schemas.microsoft.com/office/powerpoint/2010/main" val="229195640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How </a:t>
            </a:r>
            <a:r>
              <a:rPr lang="en-US" dirty="0" smtClean="0"/>
              <a:t>to Use </a:t>
            </a:r>
            <a:r>
              <a:rPr lang="en-US" dirty="0" err="1" smtClean="0"/>
              <a:t>Tinkercad</a:t>
            </a:r>
            <a:endParaRPr lang="en-US" dirty="0"/>
          </a:p>
        </p:txBody>
      </p:sp>
      <p:sp>
        <p:nvSpPr>
          <p:cNvPr id="3" name="Content Placeholder 2"/>
          <p:cNvSpPr>
            <a:spLocks noGrp="1"/>
          </p:cNvSpPr>
          <p:nvPr>
            <p:ph idx="1"/>
          </p:nvPr>
        </p:nvSpPr>
        <p:spPr>
          <a:xfrm>
            <a:off x="1141413" y="1878146"/>
            <a:ext cx="9905999" cy="4522653"/>
          </a:xfrm>
        </p:spPr>
        <p:txBody>
          <a:bodyPr>
            <a:normAutofit fontScale="92500" lnSpcReduction="20000"/>
          </a:bodyPr>
          <a:lstStyle/>
          <a:p>
            <a:pPr marL="0" indent="0">
              <a:buNone/>
            </a:pPr>
            <a:r>
              <a:rPr lang="en-US" dirty="0" smtClean="0"/>
              <a:t>In order to create a 3D object in </a:t>
            </a:r>
            <a:r>
              <a:rPr lang="en-US" dirty="0" err="1" smtClean="0"/>
              <a:t>Tinkercad</a:t>
            </a:r>
            <a:r>
              <a:rPr lang="en-US" dirty="0" smtClean="0"/>
              <a:t>, you can…</a:t>
            </a:r>
          </a:p>
          <a:p>
            <a:r>
              <a:rPr lang="en-US" dirty="0" smtClean="0"/>
              <a:t>Create an account</a:t>
            </a:r>
          </a:p>
          <a:p>
            <a:r>
              <a:rPr lang="en-US" dirty="0" smtClean="0"/>
              <a:t>Click “Create New Project”</a:t>
            </a:r>
          </a:p>
          <a:p>
            <a:r>
              <a:rPr lang="en-US" dirty="0" smtClean="0"/>
              <a:t>Drag shapes, letters and symbols onto the platform</a:t>
            </a:r>
          </a:p>
          <a:p>
            <a:r>
              <a:rPr lang="en-US" dirty="0" smtClean="0"/>
              <a:t>Click and drag the objects around the platform</a:t>
            </a:r>
          </a:p>
          <a:p>
            <a:r>
              <a:rPr lang="en-US" dirty="0" smtClean="0"/>
              <a:t>Drag the black and white dots around the object to change the size and scale the object</a:t>
            </a:r>
          </a:p>
          <a:p>
            <a:r>
              <a:rPr lang="en-US" dirty="0" smtClean="0"/>
              <a:t>Insert photos or textures onto rectangular 3D prisms using the tools under the “Shape Generators—</a:t>
            </a:r>
            <a:r>
              <a:rPr lang="en-US" dirty="0" err="1" smtClean="0"/>
              <a:t>Tinkercad</a:t>
            </a:r>
            <a:r>
              <a:rPr lang="en-US" dirty="0" smtClean="0"/>
              <a:t>” tab</a:t>
            </a:r>
          </a:p>
          <a:p>
            <a:r>
              <a:rPr lang="en-US" dirty="0" smtClean="0"/>
              <a:t>Group objects together using the “Group” button </a:t>
            </a:r>
          </a:p>
          <a:p>
            <a:endParaRPr lang="en-US" dirty="0"/>
          </a:p>
        </p:txBody>
      </p:sp>
    </p:spTree>
    <p:extLst>
      <p:ext uri="{BB962C8B-B14F-4D97-AF65-F5344CB8AC3E}">
        <p14:creationId xmlns:p14="http://schemas.microsoft.com/office/powerpoint/2010/main" val="167767517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I created And printed With </a:t>
            </a:r>
            <a:r>
              <a:rPr lang="en-US" dirty="0" err="1" smtClean="0"/>
              <a:t>Tinkercad</a:t>
            </a:r>
            <a:endParaRPr lang="en-US" dirty="0"/>
          </a:p>
        </p:txBody>
      </p:sp>
      <p:sp>
        <p:nvSpPr>
          <p:cNvPr id="3" name="Content Placeholder 2"/>
          <p:cNvSpPr>
            <a:spLocks noGrp="1"/>
          </p:cNvSpPr>
          <p:nvPr>
            <p:ph idx="1"/>
          </p:nvPr>
        </p:nvSpPr>
        <p:spPr>
          <a:xfrm>
            <a:off x="1141412" y="2249487"/>
            <a:ext cx="4383625" cy="3541714"/>
          </a:xfrm>
        </p:spPr>
        <p:txBody>
          <a:bodyPr/>
          <a:lstStyle/>
          <a:p>
            <a:pPr marL="0" indent="0">
              <a:buNone/>
            </a:pPr>
            <a:r>
              <a:rPr lang="en-US" dirty="0" smtClean="0"/>
              <a:t>Embossed photograph:</a:t>
            </a:r>
          </a:p>
        </p:txBody>
      </p:sp>
      <p:sp>
        <p:nvSpPr>
          <p:cNvPr id="4" name="Content Placeholder 2"/>
          <p:cNvSpPr txBox="1">
            <a:spLocks/>
          </p:cNvSpPr>
          <p:nvPr/>
        </p:nvSpPr>
        <p:spPr>
          <a:xfrm>
            <a:off x="6094412" y="2249487"/>
            <a:ext cx="4383625" cy="354171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dirty="0" smtClean="0"/>
              <a:t>Golf Ball Markers with </a:t>
            </a:r>
            <a:r>
              <a:rPr lang="en-US" dirty="0" smtClean="0"/>
              <a:t>Initials for the RPCS Golf team:</a:t>
            </a:r>
            <a:endParaRPr lang="en-US" dirty="0" smtClean="0"/>
          </a:p>
          <a:p>
            <a:pPr marL="0" indent="0">
              <a:buFont typeface="Arial" panose="020B0604020202020204" pitchFamily="34" charset="0"/>
              <a:buNone/>
            </a:pPr>
            <a:endParaRPr lang="en-US" dirty="0" smtClean="0"/>
          </a:p>
        </p:txBody>
      </p:sp>
      <p:pic>
        <p:nvPicPr>
          <p:cNvPr id="6" name="Picture 5"/>
          <p:cNvPicPr>
            <a:picLocks noChangeAspect="1"/>
          </p:cNvPicPr>
          <p:nvPr/>
        </p:nvPicPr>
        <p:blipFill>
          <a:blip r:embed="rId2"/>
          <a:stretch>
            <a:fillRect/>
          </a:stretch>
        </p:blipFill>
        <p:spPr>
          <a:xfrm>
            <a:off x="1314067" y="3062823"/>
            <a:ext cx="4038313" cy="2143796"/>
          </a:xfrm>
          <a:prstGeom prst="rect">
            <a:avLst/>
          </a:prstGeom>
        </p:spPr>
      </p:pic>
      <p:pic>
        <p:nvPicPr>
          <p:cNvPr id="7" name="Picture 6"/>
          <p:cNvPicPr>
            <a:picLocks noChangeAspect="1"/>
          </p:cNvPicPr>
          <p:nvPr/>
        </p:nvPicPr>
        <p:blipFill>
          <a:blip r:embed="rId3"/>
          <a:stretch>
            <a:fillRect/>
          </a:stretch>
        </p:blipFill>
        <p:spPr>
          <a:xfrm>
            <a:off x="6378743" y="3357315"/>
            <a:ext cx="3814961" cy="2586285"/>
          </a:xfrm>
          <a:prstGeom prst="rect">
            <a:avLst/>
          </a:prstGeom>
        </p:spPr>
      </p:pic>
    </p:spTree>
    <p:extLst>
      <p:ext uri="{BB962C8B-B14F-4D97-AF65-F5344CB8AC3E}">
        <p14:creationId xmlns:p14="http://schemas.microsoft.com/office/powerpoint/2010/main" val="39910355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I created And printed With </a:t>
            </a:r>
            <a:r>
              <a:rPr lang="en-US" dirty="0" err="1" smtClean="0"/>
              <a:t>Tinkercad</a:t>
            </a:r>
            <a:endParaRPr lang="en-US" dirty="0"/>
          </a:p>
        </p:txBody>
      </p:sp>
      <p:sp>
        <p:nvSpPr>
          <p:cNvPr id="3" name="Content Placeholder 2"/>
          <p:cNvSpPr>
            <a:spLocks noGrp="1"/>
          </p:cNvSpPr>
          <p:nvPr>
            <p:ph idx="1"/>
          </p:nvPr>
        </p:nvSpPr>
        <p:spPr>
          <a:xfrm>
            <a:off x="1141412" y="2249487"/>
            <a:ext cx="4589687" cy="3541714"/>
          </a:xfrm>
        </p:spPr>
        <p:txBody>
          <a:bodyPr/>
          <a:lstStyle/>
          <a:p>
            <a:pPr marL="0" indent="0">
              <a:buNone/>
            </a:pPr>
            <a:r>
              <a:rPr lang="en-US" dirty="0" smtClean="0"/>
              <a:t>Embossed Roland Park Laurel Leaf:</a:t>
            </a:r>
          </a:p>
        </p:txBody>
      </p:sp>
      <p:sp>
        <p:nvSpPr>
          <p:cNvPr id="4" name="Content Placeholder 2"/>
          <p:cNvSpPr txBox="1">
            <a:spLocks/>
          </p:cNvSpPr>
          <p:nvPr/>
        </p:nvSpPr>
        <p:spPr>
          <a:xfrm>
            <a:off x="6094412" y="2249487"/>
            <a:ext cx="4383625" cy="354171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dirty="0" smtClean="0"/>
              <a:t>STEM Word:</a:t>
            </a:r>
          </a:p>
        </p:txBody>
      </p:sp>
      <p:pic>
        <p:nvPicPr>
          <p:cNvPr id="5" name="Picture 4"/>
          <p:cNvPicPr>
            <a:picLocks noChangeAspect="1"/>
          </p:cNvPicPr>
          <p:nvPr/>
        </p:nvPicPr>
        <p:blipFill>
          <a:blip r:embed="rId2"/>
          <a:stretch>
            <a:fillRect/>
          </a:stretch>
        </p:blipFill>
        <p:spPr>
          <a:xfrm>
            <a:off x="6585662" y="2940694"/>
            <a:ext cx="3892375" cy="2030551"/>
          </a:xfrm>
          <a:prstGeom prst="rect">
            <a:avLst/>
          </a:prstGeom>
        </p:spPr>
      </p:pic>
      <p:pic>
        <p:nvPicPr>
          <p:cNvPr id="7" name="Picture 6"/>
          <p:cNvPicPr>
            <a:picLocks noChangeAspect="1"/>
          </p:cNvPicPr>
          <p:nvPr/>
        </p:nvPicPr>
        <p:blipFill>
          <a:blip r:embed="rId3"/>
          <a:stretch>
            <a:fillRect/>
          </a:stretch>
        </p:blipFill>
        <p:spPr>
          <a:xfrm>
            <a:off x="1759473" y="2940694"/>
            <a:ext cx="3327682" cy="2096387"/>
          </a:xfrm>
          <a:prstGeom prst="rect">
            <a:avLst/>
          </a:prstGeom>
        </p:spPr>
      </p:pic>
    </p:spTree>
    <p:extLst>
      <p:ext uri="{BB962C8B-B14F-4D97-AF65-F5344CB8AC3E}">
        <p14:creationId xmlns:p14="http://schemas.microsoft.com/office/powerpoint/2010/main" val="416745896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8248" y="-1193800"/>
            <a:ext cx="9144000" cy="2387600"/>
          </a:xfrm>
        </p:spPr>
        <p:txBody>
          <a:bodyPr/>
          <a:lstStyle/>
          <a:p>
            <a:r>
              <a:rPr lang="en-US" dirty="0" smtClean="0"/>
              <a:t>Annotated Bibliography</a:t>
            </a:r>
            <a:endParaRPr lang="en-US" dirty="0"/>
          </a:p>
        </p:txBody>
      </p:sp>
      <p:sp>
        <p:nvSpPr>
          <p:cNvPr id="3" name="Subtitle 2"/>
          <p:cNvSpPr>
            <a:spLocks noGrp="1"/>
          </p:cNvSpPr>
          <p:nvPr>
            <p:ph type="subTitle" idx="1"/>
          </p:nvPr>
        </p:nvSpPr>
        <p:spPr>
          <a:xfrm>
            <a:off x="2348248" y="2752033"/>
            <a:ext cx="9144000" cy="1655762"/>
          </a:xfrm>
        </p:spPr>
        <p:txBody>
          <a:bodyPr/>
          <a:lstStyle/>
          <a:p>
            <a:r>
              <a:rPr lang="en-US" dirty="0" smtClean="0">
                <a:solidFill>
                  <a:schemeClr val="bg1"/>
                </a:solidFill>
              </a:rPr>
              <a:t>To begin with </a:t>
            </a:r>
            <a:r>
              <a:rPr lang="en-US" dirty="0" err="1" smtClean="0">
                <a:solidFill>
                  <a:schemeClr val="bg1"/>
                </a:solidFill>
              </a:rPr>
              <a:t>tinkercad</a:t>
            </a:r>
            <a:r>
              <a:rPr lang="en-US" dirty="0" smtClean="0">
                <a:solidFill>
                  <a:schemeClr val="bg1"/>
                </a:solidFill>
              </a:rPr>
              <a:t>, go to </a:t>
            </a:r>
            <a:r>
              <a:rPr lang="en-US" dirty="0" smtClean="0">
                <a:solidFill>
                  <a:schemeClr val="bg1"/>
                </a:solidFill>
                <a:hlinkClick r:id="rId2"/>
              </a:rPr>
              <a:t>https://www.tinkercad.com/</a:t>
            </a:r>
            <a:r>
              <a:rPr lang="en-US" dirty="0">
                <a:solidFill>
                  <a:schemeClr val="bg1"/>
                </a:solidFill>
              </a:rPr>
              <a:t> </a:t>
            </a:r>
            <a:r>
              <a:rPr lang="en-US" dirty="0" smtClean="0">
                <a:solidFill>
                  <a:schemeClr val="bg1"/>
                </a:solidFill>
              </a:rPr>
              <a:t>and create an account. This website can be used to create 3D print schematics using the provided tools and shapes. There are tutorials located within the website which can be used to learn your way around the program.</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15752086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22</TotalTime>
  <Words>229</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Tw Cen MT</vt:lpstr>
      <vt:lpstr>Circuit</vt:lpstr>
      <vt:lpstr>Tinkercad</vt:lpstr>
      <vt:lpstr>What is Tinkercad?</vt:lpstr>
      <vt:lpstr>Simple How to Use Tinkercad</vt:lpstr>
      <vt:lpstr>Objects I created And printed With Tinkercad</vt:lpstr>
      <vt:lpstr>Objects I created And printed With Tinkercad</vt:lpstr>
      <vt:lpstr>Annotated Bibliography</vt:lpstr>
    </vt:vector>
  </TitlesOfParts>
  <Company>RPCS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Bibliography</dc:title>
  <dc:creator>Orlinsky, Alexandra</dc:creator>
  <cp:lastModifiedBy>Orlinsky, Alexandra</cp:lastModifiedBy>
  <cp:revision>10</cp:revision>
  <dcterms:created xsi:type="dcterms:W3CDTF">2015-01-09T19:32:37Z</dcterms:created>
  <dcterms:modified xsi:type="dcterms:W3CDTF">2015-11-10T01:20:33Z</dcterms:modified>
</cp:coreProperties>
</file>