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6" r:id="rId4"/>
    <p:sldId id="259" r:id="rId5"/>
    <p:sldId id="272" r:id="rId6"/>
    <p:sldId id="274" r:id="rId7"/>
    <p:sldId id="273" r:id="rId8"/>
    <p:sldId id="275" r:id="rId9"/>
    <p:sldId id="270" r:id="rId10"/>
    <p:sldId id="261" r:id="rId11"/>
    <p:sldId id="263" r:id="rId12"/>
    <p:sldId id="264" r:id="rId13"/>
    <p:sldId id="265" r:id="rId14"/>
    <p:sldId id="266" r:id="rId15"/>
    <p:sldId id="268" r:id="rId16"/>
    <p:sldId id="269" r:id="rId17"/>
    <p:sldId id="277" r:id="rId18"/>
    <p:sldId id="26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u.edu/~burtonl/courses/math394/projects/FlexagonsPaper.pdf" TargetMode="External"/><Relationship Id="rId3" Type="http://schemas.openxmlformats.org/officeDocument/2006/relationships/hyperlink" Target="http://graceavery.com/hexaflexagon/" TargetMode="External"/><Relationship Id="rId7" Type="http://schemas.openxmlformats.org/officeDocument/2006/relationships/hyperlink" Target="https://www.google.com/#q=what+is+the+purpose+of+a+hexaflexagon" TargetMode="External"/><Relationship Id="rId2" Type="http://schemas.openxmlformats.org/officeDocument/2006/relationships/hyperlink" Target="http://prezi.com/kpmsbhk5nm4z/topo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#q=what+is+a+hexaflexagon" TargetMode="External"/><Relationship Id="rId5" Type="http://schemas.openxmlformats.org/officeDocument/2006/relationships/hyperlink" Target="https://www.google.com/#q=what+does+the+suffix+'gon'+mean" TargetMode="External"/><Relationship Id="rId4" Type="http://schemas.openxmlformats.org/officeDocument/2006/relationships/hyperlink" Target="http://britton.disted.camosun.bc.ca/hexahexa/hexa1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kpmsbhk5nm4z/topolog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HEXAFLEXAGONS.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Olivia Carroll, Ariel Egbunine, Lexi Orlinsky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53" y="142741"/>
            <a:ext cx="6530628" cy="6530628"/>
          </a:xfrm>
        </p:spPr>
      </p:pic>
    </p:spTree>
    <p:extLst>
      <p:ext uri="{BB962C8B-B14F-4D97-AF65-F5344CB8AC3E}">
        <p14:creationId xmlns:p14="http://schemas.microsoft.com/office/powerpoint/2010/main" val="822925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905" y="0"/>
            <a:ext cx="5861523" cy="6608966"/>
          </a:xfrm>
        </p:spPr>
      </p:pic>
    </p:spTree>
    <p:extLst>
      <p:ext uri="{BB962C8B-B14F-4D97-AF65-F5344CB8AC3E}">
        <p14:creationId xmlns:p14="http://schemas.microsoft.com/office/powerpoint/2010/main" val="10034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223" y="245771"/>
            <a:ext cx="5822887" cy="648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53" y="141666"/>
            <a:ext cx="6041828" cy="655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7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76" y="91224"/>
            <a:ext cx="6620781" cy="66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42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39194" y="0"/>
            <a:ext cx="10018713" cy="1752599"/>
          </a:xfrm>
        </p:spPr>
        <p:txBody>
          <a:bodyPr/>
          <a:lstStyle/>
          <a:p>
            <a:r>
              <a:rPr lang="en-US" dirty="0" smtClean="0"/>
              <a:t>now it’s time…..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0162" y="4792015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TO PLAY WITH YOUR</a:t>
            </a:r>
            <a:r>
              <a:rPr lang="en-US" i="1" dirty="0" smtClean="0"/>
              <a:t> </a:t>
            </a:r>
            <a:r>
              <a:rPr lang="en-US" i="1" u="sng" dirty="0" smtClean="0"/>
              <a:t>VERY</a:t>
            </a:r>
            <a:r>
              <a:rPr lang="en-US" i="1" dirty="0" smtClean="0"/>
              <a:t> </a:t>
            </a:r>
            <a:r>
              <a:rPr lang="en-US" b="1" dirty="0" smtClean="0"/>
              <a:t>OWN</a:t>
            </a:r>
            <a:r>
              <a:rPr lang="en-US" dirty="0" smtClean="0"/>
              <a:t> HEXAFLEXAGON!!!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5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40" y="2514600"/>
            <a:ext cx="10018713" cy="1752599"/>
          </a:xfrm>
        </p:spPr>
        <p:txBody>
          <a:bodyPr/>
          <a:lstStyle/>
          <a:p>
            <a:r>
              <a:rPr lang="en-US" dirty="0" smtClean="0"/>
              <a:t>HAPPY FLEXIN’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91977"/>
          <a:ext cx="12192000" cy="62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895146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dirty="0" smtClean="0"/>
                        <a:t>From</a:t>
                      </a:r>
                      <a:endParaRPr lang="en-US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dirty="0" smtClean="0"/>
                        <a:t>To</a:t>
                      </a:r>
                      <a:endParaRPr lang="en-US" sz="3600" b="1" u="sng" dirty="0"/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    Red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Purple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Pink</a:t>
                      </a:r>
                      <a:r>
                        <a:rPr lang="en-US" sz="2800" b="1" dirty="0" smtClean="0"/>
                        <a:t>,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Blue</a:t>
                      </a:r>
                      <a:r>
                        <a:rPr lang="en-US" sz="2800" b="1" baseline="0" dirty="0" smtClean="0"/>
                        <a:t>, 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      Purple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Pink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Blue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Orange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       Blue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Purple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FF"/>
                          </a:solidFill>
                        </a:rPr>
                        <a:t>       Pink</a:t>
                      </a:r>
                      <a:endParaRPr lang="en-US" sz="2800" b="1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Purple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       Green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Blue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514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       Orange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Blue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-11591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6 Faced </a:t>
            </a:r>
            <a:r>
              <a:rPr lang="en-US" sz="4000" u="sng" dirty="0" err="1"/>
              <a:t>H</a:t>
            </a:r>
            <a:r>
              <a:rPr lang="en-US" sz="4000" u="sng" dirty="0" err="1" smtClean="0"/>
              <a:t>exaflexagon</a:t>
            </a:r>
            <a:r>
              <a:rPr lang="en-US" sz="4000" u="sng" dirty="0" smtClean="0"/>
              <a:t> Color Chart 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2985806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>
                <a:hlinkClick r:id="rId2"/>
              </a:rPr>
              <a:t>http://prezi.com/kpmsbhk5nm4z/topology</a:t>
            </a:r>
            <a:r>
              <a:rPr lang="x-none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http://graceavery.com/hexaflexagon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britton.disted.camosun.bc.ca/hexahexa/hexa1.gif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https://www.google.com/#q=what+does+the+suffix+'gon'+</a:t>
            </a:r>
            <a:r>
              <a:rPr lang="en-US" dirty="0" smtClean="0">
                <a:hlinkClick r:id="rId5"/>
              </a:rPr>
              <a:t>mean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https://www.google.com/#</a:t>
            </a:r>
            <a:r>
              <a:rPr lang="en-US" dirty="0" smtClean="0">
                <a:hlinkClick r:id="rId6"/>
              </a:rPr>
              <a:t>q=what+is+a+hexaflexagon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https://www.google.com/#</a:t>
            </a:r>
            <a:r>
              <a:rPr lang="en-US" dirty="0" smtClean="0">
                <a:hlinkClick r:id="rId7"/>
              </a:rPr>
              <a:t>q=what+is+the+purpose+of+a+hexaflexagon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http://www.wou.edu/~</a:t>
            </a:r>
            <a:r>
              <a:rPr lang="en-US" dirty="0" smtClean="0">
                <a:hlinkClick r:id="rId8"/>
              </a:rPr>
              <a:t>burtonl/courses/math394/projects/FlexagonsPaper.pdf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46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WEBSITE! (from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>
                <a:hlinkClick r:id="rId2"/>
              </a:rPr>
              <a:t>http://prezi.com/kpmsbhk5nm4z/topology</a:t>
            </a:r>
            <a:r>
              <a:rPr lang="x-none" dirty="0" smtClean="0">
                <a:hlinkClick r:id="rId2"/>
              </a:rPr>
              <a:t>/</a:t>
            </a:r>
            <a:r>
              <a:rPr lang="en-US" dirty="0" smtClean="0"/>
              <a:t> (47 of 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48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</a:t>
            </a:r>
            <a:r>
              <a:rPr lang="en-US" dirty="0" err="1" smtClean="0"/>
              <a:t>Hexaflexagons</a:t>
            </a:r>
            <a:r>
              <a:rPr lang="en-US" dirty="0" smtClean="0"/>
              <a:t> Relate to Classwork?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Mobius strips</a:t>
            </a:r>
            <a:r>
              <a:rPr lang="en-US" dirty="0" smtClean="0">
                <a:sym typeface="Wingdings" panose="05000000000000000000" pitchFamily="2" charset="2"/>
              </a:rPr>
              <a:t> odd “sides” that appear to be different than they are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Hexaflexagon</a:t>
            </a:r>
            <a:r>
              <a:rPr lang="en-US" dirty="0" smtClean="0">
                <a:sym typeface="Wingdings" panose="05000000000000000000" pitchFamily="2" charset="2"/>
              </a:rPr>
              <a:t> work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15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Hexaflexagons</a:t>
            </a:r>
            <a:r>
              <a:rPr lang="en-US" dirty="0" smtClean="0"/>
              <a:t> have a very straightforward name–</a:t>
            </a:r>
          </a:p>
          <a:p>
            <a:pPr lvl="1"/>
            <a:r>
              <a:rPr lang="en-US" i="1" dirty="0" err="1" smtClean="0"/>
              <a:t>hexaflex</a:t>
            </a:r>
            <a:r>
              <a:rPr lang="en-US" dirty="0" smtClean="0"/>
              <a:t>, meaning </a:t>
            </a:r>
            <a:r>
              <a:rPr lang="en-US" i="1" dirty="0" smtClean="0"/>
              <a:t>six faces</a:t>
            </a:r>
          </a:p>
          <a:p>
            <a:pPr lvl="1"/>
            <a:r>
              <a:rPr lang="en-US" i="1" dirty="0" err="1" smtClean="0"/>
              <a:t>gon</a:t>
            </a:r>
            <a:r>
              <a:rPr lang="en-US" dirty="0" smtClean="0"/>
              <a:t>, the suffix used for polygons (meaning </a:t>
            </a:r>
            <a:r>
              <a:rPr lang="en-US" i="1" dirty="0" smtClean="0"/>
              <a:t>many angles </a:t>
            </a:r>
            <a:r>
              <a:rPr lang="en-US" dirty="0" smtClean="0"/>
              <a:t>with Greek origins)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3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of the Basics.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826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two different types of </a:t>
            </a:r>
            <a:r>
              <a:rPr lang="en-US" dirty="0" err="1" smtClean="0"/>
              <a:t>flexagons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Hexaflexagons</a:t>
            </a:r>
            <a:r>
              <a:rPr lang="en-US" dirty="0" smtClean="0"/>
              <a:t>, which have six different faces (sides) and form a hexagon</a:t>
            </a:r>
          </a:p>
          <a:p>
            <a:pPr lvl="1"/>
            <a:r>
              <a:rPr lang="en-US" dirty="0" err="1" smtClean="0"/>
              <a:t>Tetraflexagons</a:t>
            </a:r>
            <a:r>
              <a:rPr lang="en-US" dirty="0" smtClean="0"/>
              <a:t>, which form rectangles</a:t>
            </a:r>
          </a:p>
          <a:p>
            <a:r>
              <a:rPr lang="en-US" dirty="0" smtClean="0"/>
              <a:t>Each division of </a:t>
            </a:r>
            <a:r>
              <a:rPr lang="en-US" dirty="0" err="1" smtClean="0"/>
              <a:t>flexagons</a:t>
            </a:r>
            <a:r>
              <a:rPr lang="en-US" dirty="0"/>
              <a:t> </a:t>
            </a:r>
            <a:r>
              <a:rPr lang="en-US" dirty="0" smtClean="0"/>
              <a:t>have subcategories: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err="1" smtClean="0"/>
              <a:t>trihexaflexagon</a:t>
            </a:r>
            <a:r>
              <a:rPr lang="en-US" dirty="0" smtClean="0"/>
              <a:t> which has three different faces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err="1" smtClean="0"/>
              <a:t>tetrahexaflexagon</a:t>
            </a:r>
            <a:r>
              <a:rPr lang="en-US" dirty="0" smtClean="0"/>
              <a:t>, which has four different faces</a:t>
            </a:r>
          </a:p>
          <a:p>
            <a:r>
              <a:rPr lang="en-US" dirty="0" smtClean="0"/>
              <a:t>Most common </a:t>
            </a:r>
            <a:r>
              <a:rPr lang="en-US" dirty="0" err="1" smtClean="0"/>
              <a:t>hexaflexagon</a:t>
            </a:r>
            <a:r>
              <a:rPr lang="en-US" dirty="0" smtClean="0"/>
              <a:t> is made from equilateral triangles on a strip of paper</a:t>
            </a:r>
          </a:p>
          <a:p>
            <a:pPr lvl="1"/>
            <a:r>
              <a:rPr lang="en-US" dirty="0" smtClean="0"/>
              <a:t>Simplest of these are made up of 10 triangles, which fold into three different faces (more complex is made up of 19 triangles which fold into 6 different faces)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840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How/Why They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“By pressing the edges together, the center of the </a:t>
            </a:r>
            <a:r>
              <a:rPr lang="en-US" dirty="0" err="1" smtClean="0"/>
              <a:t>hexaflexagon</a:t>
            </a:r>
            <a:r>
              <a:rPr lang="en-US" dirty="0" smtClean="0"/>
              <a:t> opens and reveals on the hidden faces.”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97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Arthur H. 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Accidentally discovered </a:t>
            </a:r>
            <a:r>
              <a:rPr lang="en-US" dirty="0" err="1" smtClean="0"/>
              <a:t>flexagons</a:t>
            </a:r>
            <a:r>
              <a:rPr lang="en-US" dirty="0" smtClean="0"/>
              <a:t> in 1939</a:t>
            </a:r>
          </a:p>
          <a:p>
            <a:r>
              <a:rPr lang="en-US" dirty="0" smtClean="0"/>
              <a:t>He happened to come upon </a:t>
            </a:r>
            <a:r>
              <a:rPr lang="en-US" dirty="0" err="1" smtClean="0"/>
              <a:t>hexaflexas</a:t>
            </a:r>
            <a:r>
              <a:rPr lang="en-US" dirty="0" smtClean="0"/>
              <a:t> because when he went to school in England, his American paper was too big for his English binder</a:t>
            </a:r>
          </a:p>
          <a:p>
            <a:r>
              <a:rPr lang="en-US" dirty="0" smtClean="0"/>
              <a:t>So what did he do? He did what we all would have done…he trimmed it to size!</a:t>
            </a:r>
          </a:p>
          <a:p>
            <a:r>
              <a:rPr lang="en-US" dirty="0" smtClean="0"/>
              <a:t>And he fooled around in class with the strips– folding, and pinching, and twirling, and flexing.</a:t>
            </a:r>
          </a:p>
          <a:p>
            <a:r>
              <a:rPr lang="en-US" dirty="0" smtClean="0"/>
              <a:t>His end result? A FLEXAGON!!</a:t>
            </a:r>
          </a:p>
        </p:txBody>
      </p:sp>
    </p:spTree>
    <p:extLst>
      <p:ext uri="{BB962C8B-B14F-4D97-AF65-F5344CB8AC3E}">
        <p14:creationId xmlns:p14="http://schemas.microsoft.com/office/powerpoint/2010/main" val="21171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2321416"/>
            <a:ext cx="10018713" cy="1752599"/>
          </a:xfrm>
        </p:spPr>
        <p:txBody>
          <a:bodyPr/>
          <a:lstStyle/>
          <a:p>
            <a:r>
              <a:rPr lang="en-US" dirty="0" smtClean="0"/>
              <a:t>Visual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87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409" y="853224"/>
            <a:ext cx="6860516" cy="5310117"/>
          </a:xfrm>
        </p:spPr>
      </p:pic>
    </p:spTree>
    <p:extLst>
      <p:ext uri="{BB962C8B-B14F-4D97-AF65-F5344CB8AC3E}">
        <p14:creationId xmlns:p14="http://schemas.microsoft.com/office/powerpoint/2010/main" val="2571716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2727</TotalTime>
  <Words>385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Corbel</vt:lpstr>
      <vt:lpstr>Wingdings</vt:lpstr>
      <vt:lpstr>Parallax</vt:lpstr>
      <vt:lpstr>HEXAFLEXAGONS.</vt:lpstr>
      <vt:lpstr>COOL WEBSITE! (from class)</vt:lpstr>
      <vt:lpstr>How do Hexaflexagons Relate to Classwork?</vt:lpstr>
      <vt:lpstr>The Basics.</vt:lpstr>
      <vt:lpstr>More of the Basics.</vt:lpstr>
      <vt:lpstr>How/Why They Work.</vt:lpstr>
      <vt:lpstr>Arthur H. Stone</vt:lpstr>
      <vt:lpstr>Visual 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it’s time…..</vt:lpstr>
      <vt:lpstr>HAPPY FLEXIN’ </vt:lpstr>
      <vt:lpstr>PowerPoint Presentation</vt:lpstr>
      <vt:lpstr>Bibliography!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hexaflexagans</dc:title>
  <dc:creator>Carroll, Olivia</dc:creator>
  <cp:lastModifiedBy>Orlinsky, Alexandra</cp:lastModifiedBy>
  <cp:revision>24</cp:revision>
  <dcterms:created xsi:type="dcterms:W3CDTF">2014-11-15T00:53:48Z</dcterms:created>
  <dcterms:modified xsi:type="dcterms:W3CDTF">2015-11-09T16:08:54Z</dcterms:modified>
</cp:coreProperties>
</file>