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57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9/25/2015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6682" y="1964267"/>
            <a:ext cx="8893443" cy="2421464"/>
          </a:xfrm>
        </p:spPr>
        <p:txBody>
          <a:bodyPr/>
          <a:lstStyle/>
          <a:p>
            <a:r>
              <a:rPr lang="en-US" dirty="0" smtClean="0"/>
              <a:t>Solar System Scratch Program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Lexi </a:t>
            </a:r>
            <a:r>
              <a:rPr lang="en-US" dirty="0" err="1" smtClean="0"/>
              <a:t>Orlinsky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973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Using the scratch program, draw a picture illustrating a specific Euclidean shape</a:t>
            </a:r>
          </a:p>
        </p:txBody>
      </p:sp>
    </p:spTree>
    <p:extLst>
      <p:ext uri="{BB962C8B-B14F-4D97-AF65-F5344CB8AC3E}">
        <p14:creationId xmlns:p14="http://schemas.microsoft.com/office/powerpoint/2010/main" val="1739614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Behind the Scenes:</a:t>
            </a:r>
            <a:br>
              <a:rPr lang="en-US" dirty="0" smtClean="0"/>
            </a:br>
            <a:r>
              <a:rPr lang="en-US" dirty="0" smtClean="0"/>
              <a:t>The Programming commands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365" y="2992822"/>
            <a:ext cx="3767711" cy="2574060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091300"/>
            <a:ext cx="7021565" cy="4618593"/>
          </a:xfrm>
        </p:spPr>
      </p:pic>
    </p:spTree>
    <p:extLst>
      <p:ext uri="{BB962C8B-B14F-4D97-AF65-F5344CB8AC3E}">
        <p14:creationId xmlns:p14="http://schemas.microsoft.com/office/powerpoint/2010/main" val="259393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Final Product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9611" y="1783675"/>
            <a:ext cx="6337571" cy="4736501"/>
          </a:xfrm>
        </p:spPr>
      </p:pic>
    </p:spTree>
    <p:extLst>
      <p:ext uri="{BB962C8B-B14F-4D97-AF65-F5344CB8AC3E}">
        <p14:creationId xmlns:p14="http://schemas.microsoft.com/office/powerpoint/2010/main" val="14174535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4</TotalTime>
  <Words>30</Words>
  <Application>Microsoft Office PowerPoint</Application>
  <PresentationFormat>Widescreen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Celestial</vt:lpstr>
      <vt:lpstr>Solar System Scratch Program</vt:lpstr>
      <vt:lpstr>Goal:</vt:lpstr>
      <vt:lpstr>Behind the Scenes: The Programming commands</vt:lpstr>
      <vt:lpstr>The Final Product</vt:lpstr>
    </vt:vector>
  </TitlesOfParts>
  <Company>RPCS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Solar System Scratch Program</dc:title>
  <dc:creator>Orlinsky, Alexandra</dc:creator>
  <cp:lastModifiedBy>Orlinsky, Alexandra</cp:lastModifiedBy>
  <cp:revision>2</cp:revision>
  <dcterms:created xsi:type="dcterms:W3CDTF">2015-09-25T15:01:41Z</dcterms:created>
  <dcterms:modified xsi:type="dcterms:W3CDTF">2015-09-25T15:06:23Z</dcterms:modified>
</cp:coreProperties>
</file>