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5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F6D9-24F0-4F5C-98B2-A43541E8FC31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CC426-A9C2-4C73-BDBC-8F3179B51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9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F6D9-24F0-4F5C-98B2-A43541E8FC31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CC426-A9C2-4C73-BDBC-8F3179B51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7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F6D9-24F0-4F5C-98B2-A43541E8FC31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CC426-A9C2-4C73-BDBC-8F3179B51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3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F6D9-24F0-4F5C-98B2-A43541E8FC31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CC426-A9C2-4C73-BDBC-8F3179B51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1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F6D9-24F0-4F5C-98B2-A43541E8FC31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CC426-A9C2-4C73-BDBC-8F3179B51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9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F6D9-24F0-4F5C-98B2-A43541E8FC31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CC426-A9C2-4C73-BDBC-8F3179B51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5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F6D9-24F0-4F5C-98B2-A43541E8FC31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CC426-A9C2-4C73-BDBC-8F3179B51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F6D9-24F0-4F5C-98B2-A43541E8FC31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CC426-A9C2-4C73-BDBC-8F3179B51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1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F6D9-24F0-4F5C-98B2-A43541E8FC31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CC426-A9C2-4C73-BDBC-8F3179B51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3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F6D9-24F0-4F5C-98B2-A43541E8FC31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CC426-A9C2-4C73-BDBC-8F3179B51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9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F6D9-24F0-4F5C-98B2-A43541E8FC31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CC426-A9C2-4C73-BDBC-8F3179B51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5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FF6D9-24F0-4F5C-98B2-A43541E8FC31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CC426-A9C2-4C73-BDBC-8F3179B51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0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science.ksc.nasa.gov/biomed/marsdome/MARS2.gi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1"/>
            <a:ext cx="9361631" cy="713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Traversing Mars</a:t>
            </a:r>
            <a:endParaRPr lang="en-US" sz="66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By: Hannah Song and Lexi Orlinsky</a:t>
            </a:r>
            <a:endParaRPr lang="en-US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9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361631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086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Map of Mars Landing Site</a:t>
            </a:r>
            <a:endParaRPr lang="en-US" sz="60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5" y="1981200"/>
            <a:ext cx="3581400" cy="372427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8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361631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526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Test Simulations</a:t>
            </a:r>
            <a:endParaRPr lang="en-US" sz="8800" b="1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23615" y="403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9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>
                <a:hlinkClick r:id="rId2"/>
              </a:rPr>
              <a:t>http://science.ksc.nasa.gov/biomed/marsdome/MARS2.gif</a:t>
            </a:r>
            <a:endParaRPr lang="en-US" sz="24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2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361631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Robot Configuration</a:t>
            </a:r>
            <a:endParaRPr lang="en-US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pic>
        <p:nvPicPr>
          <p:cNvPr id="2050" name="Picture 1" descr="http://sariel.pl/wp-content/uploads/2009/09/3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133600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3276600" y="2667000"/>
            <a:ext cx="9144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362200" y="2667000"/>
            <a:ext cx="7620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figurat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361631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Robot Configuration</a:t>
            </a:r>
            <a:endParaRPr lang="en-US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59" b="95172" l="5096" r="96178">
                        <a14:foregroundMark x1="87261" y1="77241" x2="76433" y2="77931"/>
                        <a14:foregroundMark x1="48408" y1="18621" x2="54140" y2="33793"/>
                        <a14:foregroundMark x1="47771" y1="15172" x2="55414" y2="31724"/>
                        <a14:backgroundMark x1="47771" y1="13793" x2="58599" y2="33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790333"/>
            <a:ext cx="4291117" cy="3963133"/>
          </a:xfrm>
        </p:spPr>
      </p:pic>
      <p:cxnSp>
        <p:nvCxnSpPr>
          <p:cNvPr id="8" name="Straight Arrow Connector 7"/>
          <p:cNvCxnSpPr/>
          <p:nvPr/>
        </p:nvCxnSpPr>
        <p:spPr>
          <a:xfrm flipH="1">
            <a:off x="3505200" y="3048000"/>
            <a:ext cx="152400" cy="114300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7" b="93750" l="10000" r="90000">
                        <a14:foregroundMark x1="60000" y1="83958" x2="52188" y2="77917"/>
                        <a14:foregroundMark x1="72813" y1="30833" x2="69063" y2="27917"/>
                        <a14:backgroundMark x1="40000" y1="39792" x2="38125" y2="36250"/>
                        <a14:backgroundMark x1="40000" y1="62083" x2="37813" y2="58125"/>
                        <a14:backgroundMark x1="69688" y1="85208" x2="63750" y2="85208"/>
                        <a14:backgroundMark x1="49063" y1="86458" x2="35469" y2="84167"/>
                        <a14:backgroundMark x1="68594" y1="81667" x2="60938" y2="81667"/>
                        <a14:backgroundMark x1="32656" y1="77292" x2="30469" y2="72083"/>
                        <a14:backgroundMark x1="36406" y1="52708" x2="34688" y2="44167"/>
                        <a14:backgroundMark x1="34531" y1="43958" x2="34219" y2="42708"/>
                        <a14:backgroundMark x1="62656" y1="46042" x2="62656" y2="4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831" y="1676400"/>
            <a:ext cx="5486400" cy="41148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5785674" y="5203371"/>
            <a:ext cx="685800" cy="106680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30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361631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Full Speed Reverse</a:t>
            </a:r>
            <a:endParaRPr lang="en-US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429" y="1828800"/>
            <a:ext cx="6539142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tem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0086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2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361631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Full Speed Ahead</a:t>
            </a:r>
            <a:endParaRPr lang="en-US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54" y="1828800"/>
            <a:ext cx="7212121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forward progra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2354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8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361631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Turning</a:t>
            </a:r>
            <a:endParaRPr lang="en-US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pic>
        <p:nvPicPr>
          <p:cNvPr id="3" name="Picture 1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52" y="1828801"/>
            <a:ext cx="55721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image0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52" y="4114800"/>
            <a:ext cx="55721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urni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8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361631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Inclines and Declines</a:t>
            </a:r>
            <a:endParaRPr lang="en-US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54" y="1828800"/>
            <a:ext cx="7212121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raversing inclines and decline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7554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8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361631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Following the Hematite Trail</a:t>
            </a:r>
            <a:endParaRPr lang="en-US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785938"/>
            <a:ext cx="66579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tem follow hematite trail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6914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3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361631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Rough Terrain</a:t>
            </a:r>
            <a:endParaRPr lang="en-US" sz="9600" b="1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09600" y="4724400"/>
            <a:ext cx="1219200" cy="53340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676900" y="4114800"/>
            <a:ext cx="685800" cy="87630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124200" y="5257800"/>
            <a:ext cx="228600" cy="1215571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019800" y="5996214"/>
            <a:ext cx="1143000" cy="480786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ough terrai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9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40</Words>
  <Application>Microsoft Office PowerPoint</Application>
  <PresentationFormat>On-screen Show (4:3)</PresentationFormat>
  <Paragraphs>14</Paragraphs>
  <Slides>12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Goudy Old Style</vt:lpstr>
      <vt:lpstr>Office Theme</vt:lpstr>
      <vt:lpstr>Traversing Mars</vt:lpstr>
      <vt:lpstr>Robot Configuration</vt:lpstr>
      <vt:lpstr>Robot Configuration</vt:lpstr>
      <vt:lpstr>Full Speed Reverse</vt:lpstr>
      <vt:lpstr>Full Speed Ahead</vt:lpstr>
      <vt:lpstr>Turning</vt:lpstr>
      <vt:lpstr>Inclines and Declines</vt:lpstr>
      <vt:lpstr>Following the Hematite Trail</vt:lpstr>
      <vt:lpstr>Rough Terrain</vt:lpstr>
      <vt:lpstr>Map of Mars Landing Site</vt:lpstr>
      <vt:lpstr>Test Simulations</vt:lpstr>
      <vt:lpstr>Bibliography</vt:lpstr>
    </vt:vector>
  </TitlesOfParts>
  <Company>RPCS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Traversing Mars</dc:title>
  <dc:creator>Orlinsky, Alexandra</dc:creator>
  <cp:lastModifiedBy>Orlinsky, Alexandra</cp:lastModifiedBy>
  <cp:revision>25</cp:revision>
  <dcterms:created xsi:type="dcterms:W3CDTF">2014-05-22T18:24:22Z</dcterms:created>
  <dcterms:modified xsi:type="dcterms:W3CDTF">2015-09-09T15:40:54Z</dcterms:modified>
</cp:coreProperties>
</file>