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7" r:id="rId20"/>
    <p:sldId id="278" r:id="rId21"/>
    <p:sldId id="272" r:id="rId22"/>
    <p:sldId id="273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5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8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5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1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tx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8F4D-BC09-47CA-BA16-C913B4CABC0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D93B-73FF-44F8-9947-07331EE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6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GXcqVHCaw" TargetMode="External"/><Relationship Id="rId2" Type="http://schemas.openxmlformats.org/officeDocument/2006/relationships/hyperlink" Target="http://www.123dapp.com/desig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FFC000"/>
            </a:gs>
            <a:gs pos="56000">
              <a:schemeClr val="accent2"/>
            </a:gs>
            <a:gs pos="76000">
              <a:schemeClr val="accent2">
                <a:lumMod val="60000"/>
                <a:lumOff val="40000"/>
              </a:schemeClr>
            </a:gs>
            <a:gs pos="92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smtClean="0">
                <a:solidFill>
                  <a:schemeClr val="accent5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123D Design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By Rebecca Mathew</a:t>
            </a:r>
            <a:endParaRPr lang="en-US" sz="36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16" y="0"/>
            <a:ext cx="7046925" cy="6858000"/>
          </a:xfrm>
        </p:spPr>
      </p:pic>
      <p:sp>
        <p:nvSpPr>
          <p:cNvPr id="5" name="Right Arrow 4"/>
          <p:cNvSpPr/>
          <p:nvPr/>
        </p:nvSpPr>
        <p:spPr>
          <a:xfrm rot="16200000">
            <a:off x="7445773" y="1240407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37" y="-358"/>
            <a:ext cx="8119991" cy="6858358"/>
          </a:xfrm>
        </p:spPr>
      </p:pic>
      <p:sp>
        <p:nvSpPr>
          <p:cNvPr id="5" name="Right Arrow 4"/>
          <p:cNvSpPr/>
          <p:nvPr/>
        </p:nvSpPr>
        <p:spPr>
          <a:xfrm rot="16200000">
            <a:off x="5385152" y="5243477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29" y="-1"/>
            <a:ext cx="6511229" cy="6939601"/>
          </a:xfrm>
        </p:spPr>
      </p:pic>
      <p:sp>
        <p:nvSpPr>
          <p:cNvPr id="5" name="Right Arrow 4"/>
          <p:cNvSpPr/>
          <p:nvPr/>
        </p:nvSpPr>
        <p:spPr>
          <a:xfrm rot="16200000">
            <a:off x="6883388" y="4406351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12" y="0"/>
            <a:ext cx="7485842" cy="6857999"/>
          </a:xfrm>
        </p:spPr>
      </p:pic>
      <p:sp>
        <p:nvSpPr>
          <p:cNvPr id="5" name="Right Arrow 4"/>
          <p:cNvSpPr/>
          <p:nvPr/>
        </p:nvSpPr>
        <p:spPr>
          <a:xfrm rot="16200000">
            <a:off x="6801829" y="1340626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53" y="0"/>
            <a:ext cx="8660025" cy="6857999"/>
          </a:xfrm>
        </p:spPr>
      </p:pic>
      <p:sp>
        <p:nvSpPr>
          <p:cNvPr id="5" name="Right Arrow 4"/>
          <p:cNvSpPr/>
          <p:nvPr/>
        </p:nvSpPr>
        <p:spPr>
          <a:xfrm rot="17854576">
            <a:off x="4470752" y="1340627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45" y="0"/>
            <a:ext cx="6877932" cy="6857999"/>
          </a:xfrm>
        </p:spPr>
      </p:pic>
      <p:sp>
        <p:nvSpPr>
          <p:cNvPr id="5" name="Right Arrow 4"/>
          <p:cNvSpPr/>
          <p:nvPr/>
        </p:nvSpPr>
        <p:spPr>
          <a:xfrm rot="7538380">
            <a:off x="5243485" y="5436661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3973936">
            <a:off x="4208463" y="5401122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19" y="0"/>
            <a:ext cx="9418897" cy="6857999"/>
          </a:xfrm>
        </p:spPr>
      </p:pic>
      <p:sp>
        <p:nvSpPr>
          <p:cNvPr id="5" name="Right Arrow 4"/>
          <p:cNvSpPr/>
          <p:nvPr/>
        </p:nvSpPr>
        <p:spPr>
          <a:xfrm rot="16200000">
            <a:off x="5032442" y="5050295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0"/>
            <a:ext cx="6897930" cy="6858000"/>
          </a:xfrm>
        </p:spPr>
      </p:pic>
      <p:sp>
        <p:nvSpPr>
          <p:cNvPr id="5" name="Right Arrow 4"/>
          <p:cNvSpPr/>
          <p:nvPr/>
        </p:nvSpPr>
        <p:spPr>
          <a:xfrm rot="12967633">
            <a:off x="7239712" y="652841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-Down Arrow 2"/>
          <p:cNvSpPr/>
          <p:nvPr/>
        </p:nvSpPr>
        <p:spPr>
          <a:xfrm rot="1523013">
            <a:off x="6419245" y="1666696"/>
            <a:ext cx="377141" cy="88313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523013">
            <a:off x="7003117" y="1671485"/>
            <a:ext cx="528470" cy="190297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19" y="0"/>
            <a:ext cx="9418897" cy="6857999"/>
          </a:xfrm>
        </p:spPr>
      </p:pic>
      <p:sp>
        <p:nvSpPr>
          <p:cNvPr id="5" name="Right Arrow 4"/>
          <p:cNvSpPr/>
          <p:nvPr/>
        </p:nvSpPr>
        <p:spPr>
          <a:xfrm rot="16200000">
            <a:off x="5032442" y="5050295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61" y="587315"/>
            <a:ext cx="2738239" cy="62706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00000">
            <a:off x="10441177" y="5612857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49" y="0"/>
            <a:ext cx="9316188" cy="6979487"/>
          </a:xfrm>
        </p:spPr>
      </p:pic>
      <p:sp>
        <p:nvSpPr>
          <p:cNvPr id="5" name="TextBox 4"/>
          <p:cNvSpPr txBox="1"/>
          <p:nvPr/>
        </p:nvSpPr>
        <p:spPr>
          <a:xfrm>
            <a:off x="0" y="1534320"/>
            <a:ext cx="66373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Finished product!</a:t>
            </a:r>
            <a:endParaRPr lang="en-US" sz="88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3600" b="1" dirty="0" smtClean="0">
                <a:solidFill>
                  <a:schemeClr val="bg1"/>
                </a:solidFill>
                <a:hlinkClick r:id="rId2"/>
              </a:rPr>
              <a:t>www.123dapp.com/design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I used this website to download the software. 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3600" b="1" dirty="0" smtClean="0">
                <a:solidFill>
                  <a:schemeClr val="bg1"/>
                </a:solidFill>
                <a:hlinkClick r:id="rId3"/>
              </a:rPr>
              <a:t>www.youtube.com/watch?v=ZVGXcqVHCaw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I used this video to get familiar with the basics of the software.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2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95" y="-134974"/>
            <a:ext cx="8509405" cy="6992974"/>
          </a:xfrm>
        </p:spPr>
      </p:pic>
      <p:sp>
        <p:nvSpPr>
          <p:cNvPr id="5" name="TextBox 4"/>
          <p:cNvSpPr txBox="1"/>
          <p:nvPr/>
        </p:nvSpPr>
        <p:spPr>
          <a:xfrm>
            <a:off x="166575" y="1690688"/>
            <a:ext cx="4881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Finished product!</a:t>
            </a:r>
            <a:endParaRPr lang="en-US" sz="88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5" y="0"/>
            <a:ext cx="9900564" cy="6858000"/>
          </a:xfrm>
        </p:spPr>
      </p:pic>
      <p:sp>
        <p:nvSpPr>
          <p:cNvPr id="6" name="Right Arrow 5"/>
          <p:cNvSpPr/>
          <p:nvPr/>
        </p:nvSpPr>
        <p:spPr>
          <a:xfrm rot="16200000">
            <a:off x="6333208" y="903297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5348" y="754092"/>
            <a:ext cx="4860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If you want to customize…</a:t>
            </a:r>
            <a:endParaRPr lang="en-US" sz="6600" b="1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20" y="0"/>
            <a:ext cx="9542056" cy="6857999"/>
          </a:xfrm>
        </p:spPr>
      </p:pic>
      <p:sp>
        <p:nvSpPr>
          <p:cNvPr id="6" name="Right Arrow 5"/>
          <p:cNvSpPr/>
          <p:nvPr/>
        </p:nvSpPr>
        <p:spPr>
          <a:xfrm rot="16200000">
            <a:off x="7479429" y="4676810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13865"/>
          <a:stretch/>
        </p:blipFill>
        <p:spPr>
          <a:xfrm>
            <a:off x="4507607" y="0"/>
            <a:ext cx="6967470" cy="6950541"/>
          </a:xfrm>
        </p:spPr>
      </p:pic>
      <p:sp>
        <p:nvSpPr>
          <p:cNvPr id="13" name="TextBox 12"/>
          <p:cNvSpPr txBox="1"/>
          <p:nvPr/>
        </p:nvSpPr>
        <p:spPr>
          <a:xfrm>
            <a:off x="463772" y="1635757"/>
            <a:ext cx="625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Finished product!</a:t>
            </a:r>
            <a:endParaRPr lang="en-US" sz="88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710" y="-429346"/>
            <a:ext cx="7078551" cy="751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25920"/>
            <a:ext cx="66830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Finished product!</a:t>
            </a:r>
            <a:endParaRPr lang="en-US" sz="88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64" y="0"/>
            <a:ext cx="9115199" cy="6858000"/>
          </a:xfrm>
        </p:spPr>
      </p:pic>
      <p:sp>
        <p:nvSpPr>
          <p:cNvPr id="14" name="Right Arrow 13"/>
          <p:cNvSpPr/>
          <p:nvPr/>
        </p:nvSpPr>
        <p:spPr>
          <a:xfrm rot="16200000">
            <a:off x="7471530" y="1431331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7" y="0"/>
            <a:ext cx="10041336" cy="6857999"/>
          </a:xfrm>
        </p:spPr>
      </p:pic>
      <p:sp>
        <p:nvSpPr>
          <p:cNvPr id="5" name="Right Arrow 4"/>
          <p:cNvSpPr/>
          <p:nvPr/>
        </p:nvSpPr>
        <p:spPr>
          <a:xfrm rot="16200000">
            <a:off x="6801830" y="1340626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87" y="0"/>
            <a:ext cx="7292840" cy="6831799"/>
          </a:xfrm>
        </p:spPr>
      </p:pic>
      <p:sp>
        <p:nvSpPr>
          <p:cNvPr id="5" name="Right Arrow 4"/>
          <p:cNvSpPr/>
          <p:nvPr/>
        </p:nvSpPr>
        <p:spPr>
          <a:xfrm rot="16200000">
            <a:off x="4857745" y="4226046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2" y="0"/>
            <a:ext cx="7498521" cy="6857999"/>
          </a:xfrm>
        </p:spPr>
      </p:pic>
      <p:sp>
        <p:nvSpPr>
          <p:cNvPr id="6" name="Up-Down Arrow 5"/>
          <p:cNvSpPr/>
          <p:nvPr/>
        </p:nvSpPr>
        <p:spPr>
          <a:xfrm rot="2864497">
            <a:off x="5204363" y="1706184"/>
            <a:ext cx="549857" cy="181687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2864497">
            <a:off x="6750996" y="1678185"/>
            <a:ext cx="657226" cy="223046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35" y="0"/>
            <a:ext cx="7286028" cy="6858000"/>
          </a:xfrm>
        </p:spPr>
      </p:pic>
      <p:sp>
        <p:nvSpPr>
          <p:cNvPr id="5" name="Right Arrow 4"/>
          <p:cNvSpPr/>
          <p:nvPr/>
        </p:nvSpPr>
        <p:spPr>
          <a:xfrm rot="16200000">
            <a:off x="6016217" y="4792717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70" y="1"/>
            <a:ext cx="7813390" cy="6858000"/>
          </a:xfrm>
        </p:spPr>
      </p:pic>
      <p:sp>
        <p:nvSpPr>
          <p:cNvPr id="5" name="Right Arrow 4"/>
          <p:cNvSpPr/>
          <p:nvPr/>
        </p:nvSpPr>
        <p:spPr>
          <a:xfrm rot="16200000">
            <a:off x="5594164" y="1340626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0"/>
            <a:ext cx="7395460" cy="6857999"/>
          </a:xfrm>
        </p:spPr>
      </p:pic>
      <p:sp>
        <p:nvSpPr>
          <p:cNvPr id="5" name="Right Arrow 4"/>
          <p:cNvSpPr/>
          <p:nvPr/>
        </p:nvSpPr>
        <p:spPr>
          <a:xfrm rot="7684438">
            <a:off x="7085162" y="5256359"/>
            <a:ext cx="1125124" cy="700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52</Words>
  <Application>Microsoft Office PowerPoint</Application>
  <PresentationFormat>Widescreen</PresentationFormat>
  <Paragraphs>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Algerian</vt:lpstr>
      <vt:lpstr>Aparajita</vt:lpstr>
      <vt:lpstr>Arial</vt:lpstr>
      <vt:lpstr>Calibri</vt:lpstr>
      <vt:lpstr>Calibri Light</vt:lpstr>
      <vt:lpstr>Office Theme</vt:lpstr>
      <vt:lpstr>123D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RPCS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 SUN</dc:title>
  <dc:creator>Mathew, Rebecca</dc:creator>
  <cp:lastModifiedBy>Mathew, Rebecca</cp:lastModifiedBy>
  <cp:revision>18</cp:revision>
  <dcterms:created xsi:type="dcterms:W3CDTF">2015-01-08T19:13:53Z</dcterms:created>
  <dcterms:modified xsi:type="dcterms:W3CDTF">2015-01-12T18:47:50Z</dcterms:modified>
</cp:coreProperties>
</file>