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6" r:id="rId2"/>
    <p:sldId id="269" r:id="rId3"/>
    <p:sldId id="271" r:id="rId4"/>
    <p:sldId id="257" r:id="rId5"/>
    <p:sldId id="258" r:id="rId6"/>
    <p:sldId id="259" r:id="rId7"/>
    <p:sldId id="262" r:id="rId8"/>
    <p:sldId id="261" r:id="rId9"/>
    <p:sldId id="264" r:id="rId10"/>
    <p:sldId id="263" r:id="rId11"/>
    <p:sldId id="265" r:id="rId12"/>
    <p:sldId id="268" r:id="rId13"/>
    <p:sldId id="266" r:id="rId14"/>
    <p:sldId id="270" r:id="rId15"/>
    <p:sldId id="272" r:id="rId16"/>
    <p:sldId id="267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23" autoAdjust="0"/>
    <p:restoredTop sz="92895" autoAdjust="0"/>
  </p:normalViewPr>
  <p:slideViewPr>
    <p:cSldViewPr>
      <p:cViewPr>
        <p:scale>
          <a:sx n="60" d="100"/>
          <a:sy n="60" d="100"/>
        </p:scale>
        <p:origin x="-1698" y="-3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0FD5B6-9D10-4431-8242-43955017A284}" type="datetimeFigureOut">
              <a:rPr lang="en-US" smtClean="0"/>
              <a:t>5/28/2014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151415-FFB8-429F-8B4A-72A5EC40B6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3655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151415-FFB8-429F-8B4A-72A5EC40B6C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769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a map of the Mars Rover landing site. It</a:t>
            </a:r>
            <a:r>
              <a:rPr lang="en-US" baseline="0" dirty="0" smtClean="0"/>
              <a:t> showed us the various obstacles Robbie would face on Mars. Therefore we knew what programs to create and furthermore the simulations to test.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151415-FFB8-429F-8B4A-72A5EC40B6C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4043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151415-FFB8-429F-8B4A-72A5EC40B6C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054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151415-FFB8-429F-8B4A-72A5EC40B6C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9749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151415-FFB8-429F-8B4A-72A5EC40B6C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974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58A62-FE70-434F-A65E-620C78B7DA35}" type="datetimeFigureOut">
              <a:rPr lang="en-US" smtClean="0"/>
              <a:t>5/28/2014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5C387-1439-4BFE-8A5C-7876A4BC90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20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58A62-FE70-434F-A65E-620C78B7DA35}" type="datetimeFigureOut">
              <a:rPr lang="en-US" smtClean="0"/>
              <a:t>5/28/2014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5C387-1439-4BFE-8A5C-7876A4BC90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173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58A62-FE70-434F-A65E-620C78B7DA35}" type="datetimeFigureOut">
              <a:rPr lang="en-US" smtClean="0"/>
              <a:t>5/28/2014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5C387-1439-4BFE-8A5C-7876A4BC90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102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58A62-FE70-434F-A65E-620C78B7DA35}" type="datetimeFigureOut">
              <a:rPr lang="en-US" smtClean="0"/>
              <a:t>5/28/2014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5C387-1439-4BFE-8A5C-7876A4BC90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189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58A62-FE70-434F-A65E-620C78B7DA35}" type="datetimeFigureOut">
              <a:rPr lang="en-US" smtClean="0"/>
              <a:t>5/28/2014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5C387-1439-4BFE-8A5C-7876A4BC90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745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58A62-FE70-434F-A65E-620C78B7DA35}" type="datetimeFigureOut">
              <a:rPr lang="en-US" smtClean="0"/>
              <a:t>5/28/2014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5C387-1439-4BFE-8A5C-7876A4BC90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312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58A62-FE70-434F-A65E-620C78B7DA35}" type="datetimeFigureOut">
              <a:rPr lang="en-US" smtClean="0"/>
              <a:t>5/28/2014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5C387-1439-4BFE-8A5C-7876A4BC90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924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58A62-FE70-434F-A65E-620C78B7DA35}" type="datetimeFigureOut">
              <a:rPr lang="en-US" smtClean="0"/>
              <a:t>5/28/2014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5C387-1439-4BFE-8A5C-7876A4BC90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062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58A62-FE70-434F-A65E-620C78B7DA35}" type="datetimeFigureOut">
              <a:rPr lang="en-US" smtClean="0"/>
              <a:t>5/28/2014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5C387-1439-4BFE-8A5C-7876A4BC90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309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58A62-FE70-434F-A65E-620C78B7DA35}" type="datetimeFigureOut">
              <a:rPr lang="en-US" smtClean="0"/>
              <a:t>5/28/2014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5C387-1439-4BFE-8A5C-7876A4BC90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632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58A62-FE70-434F-A65E-620C78B7DA35}" type="datetimeFigureOut">
              <a:rPr lang="en-US" smtClean="0"/>
              <a:t>5/28/2014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5C387-1439-4BFE-8A5C-7876A4BC90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0963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58A62-FE70-434F-A65E-620C78B7DA35}" type="datetimeFigureOut">
              <a:rPr lang="en-US" smtClean="0"/>
              <a:t>5/28/2014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95C387-1439-4BFE-8A5C-7876A4BC90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282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6.PNG"/><Relationship Id="rId5" Type="http://schemas.microsoft.com/office/2007/relationships/hdphoto" Target="../media/hdphoto4.wdp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12" Type="http://schemas.openxmlformats.org/officeDocument/2006/relationships/image" Target="../media/image2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microsoft.com/office/2007/relationships/hdphoto" Target="../media/hdphoto5.wdp"/><Relationship Id="rId10" Type="http://schemas.openxmlformats.org/officeDocument/2006/relationships/image" Target="../media/image20.jpeg"/><Relationship Id="rId4" Type="http://schemas.openxmlformats.org/officeDocument/2006/relationships/image" Target="../media/image17.png"/><Relationship Id="rId9" Type="http://schemas.microsoft.com/office/2007/relationships/hdphoto" Target="../media/hdphoto6.wdp"/><Relationship Id="rId1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3.png"/><Relationship Id="rId5" Type="http://schemas.microsoft.com/office/2007/relationships/hdphoto" Target="../media/hdphoto7.wdp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4.wmv"/><Relationship Id="rId1" Type="http://schemas.microsoft.com/office/2007/relationships/media" Target="../media/media14.wmv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sa.gov/images/content/229535main_PIA02406_516-387.jpg" TargetMode="External"/><Relationship Id="rId2" Type="http://schemas.openxmlformats.org/officeDocument/2006/relationships/hyperlink" Target="http://upload.wikimedia.org/wikipedia/commons/f/fa/Martian_rover_Curiosity_using_ChemCam_Msl20111115_PIA14760_MSL_PIcture-3-br2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teachingphysics.files.wordpress.com/2010/01/taskbot.jpg" TargetMode="External"/><Relationship Id="rId4" Type="http://schemas.openxmlformats.org/officeDocument/2006/relationships/hyperlink" Target="http://www.thetimes.co.uk/tto/multimedia/archive/00115/mars2_115916c.jp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www.thetimes.co.uk/tto/multimedia/archive/00115/mars2_115916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-73374"/>
            <a:ext cx="10515600" cy="700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438400"/>
            <a:ext cx="6096000" cy="1143000"/>
          </a:xfrm>
          <a:solidFill>
            <a:srgbClr val="B2B2B2">
              <a:alpha val="50196"/>
            </a:srgbClr>
          </a:solidFill>
          <a:ln w="28575">
            <a:solidFill>
              <a:schemeClr val="tx1"/>
            </a:solidFill>
            <a:prstDash val="solid"/>
          </a:ln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Algerian" panose="04020705040A02060702" pitchFamily="82" charset="0"/>
              </a:rPr>
              <a:t>Mars Rover Project</a:t>
            </a:r>
            <a:r>
              <a:rPr lang="en-US" b="1" smtClean="0">
                <a:latin typeface="Algerian" panose="04020705040A02060702" pitchFamily="82" charset="0"/>
              </a:rPr>
              <a:t>– </a:t>
            </a:r>
            <a:r>
              <a:rPr lang="en-US" b="1" smtClean="0">
                <a:latin typeface="Algerian" panose="04020705040A02060702" pitchFamily="82" charset="0"/>
              </a:rPr>
              <a:t>Robbie on mars</a:t>
            </a:r>
            <a:endParaRPr lang="en-US" b="1" dirty="0">
              <a:latin typeface="Algerian" panose="04020705040A02060702" pitchFamily="8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4038600"/>
            <a:ext cx="4876800" cy="1066800"/>
          </a:xfrm>
          <a:solidFill>
            <a:srgbClr val="B2B2B2">
              <a:alpha val="50196"/>
            </a:srgbClr>
          </a:solidFill>
          <a:ln w="38100">
            <a:solidFill>
              <a:schemeClr val="tx1"/>
            </a:solidFill>
            <a:prstDash val="solid"/>
          </a:ln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tx1"/>
                </a:solidFill>
                <a:latin typeface="Algerian" panose="04020705040A02060702" pitchFamily="82" charset="0"/>
              </a:rPr>
              <a:t>By: Rebecca Mathew and Berit Ginsberg</a:t>
            </a:r>
            <a:endParaRPr lang="en-US" sz="2800" b="1" dirty="0">
              <a:solidFill>
                <a:schemeClr val="tx1"/>
              </a:solidFill>
              <a:latin typeface="Algerian" panose="04020705040A02060702" pitchFamily="82" charset="0"/>
            </a:endParaRPr>
          </a:p>
        </p:txBody>
      </p:sp>
      <p:pic>
        <p:nvPicPr>
          <p:cNvPr id="4" name="them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" y="945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03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050" y="23648"/>
            <a:ext cx="8610600" cy="11430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latin typeface="Algerian" panose="04020705040A02060702" pitchFamily="82" charset="0"/>
              </a:rPr>
              <a:t>Incline and Decline Slope</a:t>
            </a:r>
            <a:endParaRPr lang="en-US" sz="4800" b="1" dirty="0">
              <a:latin typeface="Algerian" panose="04020705040A02060702" pitchFamily="82" charset="0"/>
            </a:endParaRPr>
          </a:p>
        </p:txBody>
      </p:sp>
      <p:pic>
        <p:nvPicPr>
          <p:cNvPr id="4" name="inclined slopes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3344" y="312829"/>
            <a:ext cx="609600" cy="6096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528144" y="2743200"/>
            <a:ext cx="2596056" cy="13716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http://teachingphysics.files.wordpress.com/2010/01/taskbo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61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59589" flipH="1">
            <a:off x="580695" y="2025490"/>
            <a:ext cx="1357370" cy="143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 flipV="1">
            <a:off x="832944" y="3810000"/>
            <a:ext cx="1910256" cy="9906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6029239" y="2861761"/>
            <a:ext cx="2596056" cy="13716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 descr="http://teachingphysics.files.wordpress.com/2010/01/taskbot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70" b="100000" l="5505" r="944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0411">
            <a:off x="7215374" y="2144051"/>
            <a:ext cx="1357370" cy="143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6023984" y="3860157"/>
            <a:ext cx="1864820" cy="9906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1073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nasa.gov/images/content/229535main_PIA02406_516-387.jpg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263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latin typeface="Algerian" panose="04020705040A02060702" pitchFamily="82" charset="0"/>
              </a:rPr>
              <a:t>Rough Terrain</a:t>
            </a:r>
            <a:endParaRPr lang="en-US" sz="4800" b="1" dirty="0">
              <a:latin typeface="Algerian" panose="04020705040A02060702" pitchFamily="8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268" y="1575020"/>
            <a:ext cx="6367463" cy="3707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371600" y="5410200"/>
            <a:ext cx="640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lgerian" panose="04020705040A02060702" pitchFamily="82" charset="0"/>
              </a:rPr>
              <a:t>This is a picture of Robbie on the Rough Terrain in Mars</a:t>
            </a:r>
            <a:endParaRPr lang="en-US" sz="2800" b="1" dirty="0">
              <a:latin typeface="Algerian" panose="04020705040A02060702" pitchFamily="82" charset="0"/>
            </a:endParaRPr>
          </a:p>
        </p:txBody>
      </p:sp>
      <p:pic>
        <p:nvPicPr>
          <p:cNvPr id="6" name="rough terrai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6800" y="83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504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711" y="5255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dirty="0" smtClean="0">
                <a:latin typeface="Algerian" panose="04020705040A02060702" pitchFamily="82" charset="0"/>
              </a:rPr>
              <a:t>Simulations</a:t>
            </a:r>
            <a:endParaRPr lang="en-US" sz="4800" dirty="0">
              <a:latin typeface="Algerian" panose="04020705040A02060702" pitchFamily="82" charset="0"/>
            </a:endParaRPr>
          </a:p>
        </p:txBody>
      </p:sp>
      <p:pic>
        <p:nvPicPr>
          <p:cNvPr id="4" name="Picture 2" descr="C:\Users\ginsbergb\AppData\Local\Microsoft\Windows\Temporary Internet Files\Content.IE5\UZBTTG06\MC910217009[1]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26" b="91650" l="757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9" t="4150" r="2892" b="13836"/>
          <a:stretch/>
        </p:blipFill>
        <p:spPr bwMode="auto">
          <a:xfrm>
            <a:off x="7206021" y="2341179"/>
            <a:ext cx="1870177" cy="1675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teachingphysics.files.wordpress.com/2010/01/taskbo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6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15000" y="1339517"/>
            <a:ext cx="1491021" cy="157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ginsbergb\AppData\Local\Microsoft\Windows\Temporary Internet Files\Content.IE5\KP9VVV8V\MP900341474[1]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78" b="99065" l="2667" r="95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13" t="10127" r="5532"/>
          <a:stretch/>
        </p:blipFill>
        <p:spPr bwMode="auto">
          <a:xfrm>
            <a:off x="-21021" y="4536271"/>
            <a:ext cx="3279228" cy="2344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teachingphysics.files.wordpress.com/2010/01/taskbo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5" b="99472" l="0" r="997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131" y="3523491"/>
            <a:ext cx="1491021" cy="15767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ginsbergb\AppData\Local\Microsoft\Windows\Temporary Internet Files\Content.IE5\UZBTTG06\MP900407347[1]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950776"/>
            <a:ext cx="1428738" cy="17863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teachingphysics.files.wordpress.com/2010/01/taskbot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570" l="0" r="963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598" y="4351283"/>
            <a:ext cx="1491021" cy="157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762000" y="1419156"/>
            <a:ext cx="3274521" cy="2538944"/>
            <a:chOff x="362607" y="866408"/>
            <a:chExt cx="3274521" cy="2538944"/>
          </a:xfrm>
        </p:grpSpPr>
        <p:pic>
          <p:nvPicPr>
            <p:cNvPr id="23" name="Picture 2" descr="http://teachingphysics.files.wordpress.com/2010/01/taskbot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70" b="96812" l="0" r="9877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62607" y="944149"/>
              <a:ext cx="1357370" cy="1435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Freeform 23"/>
            <p:cNvSpPr/>
            <p:nvPr/>
          </p:nvSpPr>
          <p:spPr>
            <a:xfrm>
              <a:off x="362607" y="866408"/>
              <a:ext cx="2238703" cy="2538944"/>
            </a:xfrm>
            <a:custGeom>
              <a:avLst/>
              <a:gdLst>
                <a:gd name="connsiteX0" fmla="*/ 0 w 2238703"/>
                <a:gd name="connsiteY0" fmla="*/ 2538944 h 2538944"/>
                <a:gd name="connsiteX1" fmla="*/ 378372 w 2238703"/>
                <a:gd name="connsiteY1" fmla="*/ 2460116 h 2538944"/>
                <a:gd name="connsiteX2" fmla="*/ 851338 w 2238703"/>
                <a:gd name="connsiteY2" fmla="*/ 2207868 h 2538944"/>
                <a:gd name="connsiteX3" fmla="*/ 1213945 w 2238703"/>
                <a:gd name="connsiteY3" fmla="*/ 1924089 h 2538944"/>
                <a:gd name="connsiteX4" fmla="*/ 1308538 w 2238703"/>
                <a:gd name="connsiteY4" fmla="*/ 1845261 h 2538944"/>
                <a:gd name="connsiteX5" fmla="*/ 1466193 w 2238703"/>
                <a:gd name="connsiteY5" fmla="*/ 1656075 h 2538944"/>
                <a:gd name="connsiteX6" fmla="*/ 1545021 w 2238703"/>
                <a:gd name="connsiteY6" fmla="*/ 1561482 h 2538944"/>
                <a:gd name="connsiteX7" fmla="*/ 1686910 w 2238703"/>
                <a:gd name="connsiteY7" fmla="*/ 1356530 h 2538944"/>
                <a:gd name="connsiteX8" fmla="*/ 1749972 w 2238703"/>
                <a:gd name="connsiteY8" fmla="*/ 1261937 h 2538944"/>
                <a:gd name="connsiteX9" fmla="*/ 1860331 w 2238703"/>
                <a:gd name="connsiteY9" fmla="*/ 1041220 h 2538944"/>
                <a:gd name="connsiteX10" fmla="*/ 1923393 w 2238703"/>
                <a:gd name="connsiteY10" fmla="*/ 930861 h 2538944"/>
                <a:gd name="connsiteX11" fmla="*/ 1970690 w 2238703"/>
                <a:gd name="connsiteY11" fmla="*/ 820502 h 2538944"/>
                <a:gd name="connsiteX12" fmla="*/ 2065283 w 2238703"/>
                <a:gd name="connsiteY12" fmla="*/ 631316 h 2538944"/>
                <a:gd name="connsiteX13" fmla="*/ 2128345 w 2238703"/>
                <a:gd name="connsiteY13" fmla="*/ 457895 h 2538944"/>
                <a:gd name="connsiteX14" fmla="*/ 2175641 w 2238703"/>
                <a:gd name="connsiteY14" fmla="*/ 316006 h 2538944"/>
                <a:gd name="connsiteX15" fmla="*/ 2191407 w 2238703"/>
                <a:gd name="connsiteY15" fmla="*/ 252944 h 2538944"/>
                <a:gd name="connsiteX16" fmla="*/ 2222938 w 2238703"/>
                <a:gd name="connsiteY16" fmla="*/ 142585 h 2538944"/>
                <a:gd name="connsiteX17" fmla="*/ 2238703 w 2238703"/>
                <a:gd name="connsiteY17" fmla="*/ 47992 h 2538944"/>
                <a:gd name="connsiteX18" fmla="*/ 2207172 w 2238703"/>
                <a:gd name="connsiteY18" fmla="*/ 16461 h 2538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238703" h="2538944">
                  <a:moveTo>
                    <a:pt x="0" y="2538944"/>
                  </a:moveTo>
                  <a:cubicBezTo>
                    <a:pt x="126124" y="2512668"/>
                    <a:pt x="256931" y="2503126"/>
                    <a:pt x="378372" y="2460116"/>
                  </a:cubicBezTo>
                  <a:cubicBezTo>
                    <a:pt x="462707" y="2430247"/>
                    <a:pt x="727546" y="2301779"/>
                    <a:pt x="851338" y="2207868"/>
                  </a:cubicBezTo>
                  <a:cubicBezTo>
                    <a:pt x="973617" y="2115105"/>
                    <a:pt x="1093691" y="2019463"/>
                    <a:pt x="1213945" y="1924089"/>
                  </a:cubicBezTo>
                  <a:cubicBezTo>
                    <a:pt x="1246103" y="1898584"/>
                    <a:pt x="1282262" y="1876792"/>
                    <a:pt x="1308538" y="1845261"/>
                  </a:cubicBezTo>
                  <a:lnTo>
                    <a:pt x="1466193" y="1656075"/>
                  </a:lnTo>
                  <a:cubicBezTo>
                    <a:pt x="1492469" y="1624544"/>
                    <a:pt x="1521658" y="1595228"/>
                    <a:pt x="1545021" y="1561482"/>
                  </a:cubicBezTo>
                  <a:lnTo>
                    <a:pt x="1686910" y="1356530"/>
                  </a:lnTo>
                  <a:cubicBezTo>
                    <a:pt x="1708309" y="1325254"/>
                    <a:pt x="1731171" y="1294840"/>
                    <a:pt x="1749972" y="1261937"/>
                  </a:cubicBezTo>
                  <a:cubicBezTo>
                    <a:pt x="1923208" y="958773"/>
                    <a:pt x="1711029" y="1339823"/>
                    <a:pt x="1860331" y="1041220"/>
                  </a:cubicBezTo>
                  <a:cubicBezTo>
                    <a:pt x="1879279" y="1003324"/>
                    <a:pt x="1904445" y="968757"/>
                    <a:pt x="1923393" y="930861"/>
                  </a:cubicBezTo>
                  <a:cubicBezTo>
                    <a:pt x="1941292" y="895064"/>
                    <a:pt x="1953557" y="856672"/>
                    <a:pt x="1970690" y="820502"/>
                  </a:cubicBezTo>
                  <a:cubicBezTo>
                    <a:pt x="2000872" y="756784"/>
                    <a:pt x="2042987" y="698203"/>
                    <a:pt x="2065283" y="631316"/>
                  </a:cubicBezTo>
                  <a:cubicBezTo>
                    <a:pt x="2105763" y="509875"/>
                    <a:pt x="2084470" y="567582"/>
                    <a:pt x="2128345" y="457895"/>
                  </a:cubicBezTo>
                  <a:cubicBezTo>
                    <a:pt x="2162893" y="285152"/>
                    <a:pt x="2119695" y="465194"/>
                    <a:pt x="2175641" y="316006"/>
                  </a:cubicBezTo>
                  <a:cubicBezTo>
                    <a:pt x="2183249" y="295718"/>
                    <a:pt x="2185454" y="273778"/>
                    <a:pt x="2191407" y="252944"/>
                  </a:cubicBezTo>
                  <a:cubicBezTo>
                    <a:pt x="2211437" y="182838"/>
                    <a:pt x="2206514" y="224707"/>
                    <a:pt x="2222938" y="142585"/>
                  </a:cubicBezTo>
                  <a:cubicBezTo>
                    <a:pt x="2229207" y="111240"/>
                    <a:pt x="2233448" y="79523"/>
                    <a:pt x="2238703" y="47992"/>
                  </a:cubicBezTo>
                  <a:cubicBezTo>
                    <a:pt x="2220588" y="-6356"/>
                    <a:pt x="2234689" y="-11056"/>
                    <a:pt x="2207172" y="16461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Freeform 29"/>
            <p:cNvSpPr/>
            <p:nvPr/>
          </p:nvSpPr>
          <p:spPr>
            <a:xfrm>
              <a:off x="2135875" y="1132092"/>
              <a:ext cx="1501253" cy="935544"/>
            </a:xfrm>
            <a:custGeom>
              <a:avLst/>
              <a:gdLst>
                <a:gd name="connsiteX0" fmla="*/ 0 w 1501253"/>
                <a:gd name="connsiteY0" fmla="*/ 935544 h 935544"/>
                <a:gd name="connsiteX1" fmla="*/ 47767 w 1501253"/>
                <a:gd name="connsiteY1" fmla="*/ 908248 h 935544"/>
                <a:gd name="connsiteX2" fmla="*/ 95534 w 1501253"/>
                <a:gd name="connsiteY2" fmla="*/ 860481 h 935544"/>
                <a:gd name="connsiteX3" fmla="*/ 116006 w 1501253"/>
                <a:gd name="connsiteY3" fmla="*/ 840009 h 935544"/>
                <a:gd name="connsiteX4" fmla="*/ 163773 w 1501253"/>
                <a:gd name="connsiteY4" fmla="*/ 778595 h 935544"/>
                <a:gd name="connsiteX5" fmla="*/ 204716 w 1501253"/>
                <a:gd name="connsiteY5" fmla="*/ 751299 h 935544"/>
                <a:gd name="connsiteX6" fmla="*/ 225188 w 1501253"/>
                <a:gd name="connsiteY6" fmla="*/ 737651 h 935544"/>
                <a:gd name="connsiteX7" fmla="*/ 266131 w 1501253"/>
                <a:gd name="connsiteY7" fmla="*/ 703532 h 935544"/>
                <a:gd name="connsiteX8" fmla="*/ 286603 w 1501253"/>
                <a:gd name="connsiteY8" fmla="*/ 683060 h 935544"/>
                <a:gd name="connsiteX9" fmla="*/ 307074 w 1501253"/>
                <a:gd name="connsiteY9" fmla="*/ 669412 h 935544"/>
                <a:gd name="connsiteX10" fmla="*/ 327546 w 1501253"/>
                <a:gd name="connsiteY10" fmla="*/ 648941 h 935544"/>
                <a:gd name="connsiteX11" fmla="*/ 348018 w 1501253"/>
                <a:gd name="connsiteY11" fmla="*/ 635293 h 935544"/>
                <a:gd name="connsiteX12" fmla="*/ 368489 w 1501253"/>
                <a:gd name="connsiteY12" fmla="*/ 614821 h 935544"/>
                <a:gd name="connsiteX13" fmla="*/ 409432 w 1501253"/>
                <a:gd name="connsiteY13" fmla="*/ 587526 h 935544"/>
                <a:gd name="connsiteX14" fmla="*/ 450376 w 1501253"/>
                <a:gd name="connsiteY14" fmla="*/ 546583 h 935544"/>
                <a:gd name="connsiteX15" fmla="*/ 491319 w 1501253"/>
                <a:gd name="connsiteY15" fmla="*/ 519287 h 935544"/>
                <a:gd name="connsiteX16" fmla="*/ 532262 w 1501253"/>
                <a:gd name="connsiteY16" fmla="*/ 491992 h 935544"/>
                <a:gd name="connsiteX17" fmla="*/ 593677 w 1501253"/>
                <a:gd name="connsiteY17" fmla="*/ 451048 h 935544"/>
                <a:gd name="connsiteX18" fmla="*/ 614149 w 1501253"/>
                <a:gd name="connsiteY18" fmla="*/ 437401 h 935544"/>
                <a:gd name="connsiteX19" fmla="*/ 648268 w 1501253"/>
                <a:gd name="connsiteY19" fmla="*/ 396457 h 935544"/>
                <a:gd name="connsiteX20" fmla="*/ 689212 w 1501253"/>
                <a:gd name="connsiteY20" fmla="*/ 369162 h 935544"/>
                <a:gd name="connsiteX21" fmla="*/ 750626 w 1501253"/>
                <a:gd name="connsiteY21" fmla="*/ 321395 h 935544"/>
                <a:gd name="connsiteX22" fmla="*/ 771098 w 1501253"/>
                <a:gd name="connsiteY22" fmla="*/ 314571 h 935544"/>
                <a:gd name="connsiteX23" fmla="*/ 832513 w 1501253"/>
                <a:gd name="connsiteY23" fmla="*/ 266804 h 935544"/>
                <a:gd name="connsiteX24" fmla="*/ 873456 w 1501253"/>
                <a:gd name="connsiteY24" fmla="*/ 253156 h 935544"/>
                <a:gd name="connsiteX25" fmla="*/ 893928 w 1501253"/>
                <a:gd name="connsiteY25" fmla="*/ 239508 h 935544"/>
                <a:gd name="connsiteX26" fmla="*/ 914400 w 1501253"/>
                <a:gd name="connsiteY26" fmla="*/ 232684 h 935544"/>
                <a:gd name="connsiteX27" fmla="*/ 941695 w 1501253"/>
                <a:gd name="connsiteY27" fmla="*/ 219036 h 935544"/>
                <a:gd name="connsiteX28" fmla="*/ 962167 w 1501253"/>
                <a:gd name="connsiteY28" fmla="*/ 205389 h 935544"/>
                <a:gd name="connsiteX29" fmla="*/ 1003110 w 1501253"/>
                <a:gd name="connsiteY29" fmla="*/ 191741 h 935544"/>
                <a:gd name="connsiteX30" fmla="*/ 1084997 w 1501253"/>
                <a:gd name="connsiteY30" fmla="*/ 137150 h 935544"/>
                <a:gd name="connsiteX31" fmla="*/ 1105468 w 1501253"/>
                <a:gd name="connsiteY31" fmla="*/ 123502 h 935544"/>
                <a:gd name="connsiteX32" fmla="*/ 1146412 w 1501253"/>
                <a:gd name="connsiteY32" fmla="*/ 109854 h 935544"/>
                <a:gd name="connsiteX33" fmla="*/ 1166883 w 1501253"/>
                <a:gd name="connsiteY33" fmla="*/ 103030 h 935544"/>
                <a:gd name="connsiteX34" fmla="*/ 1187355 w 1501253"/>
                <a:gd name="connsiteY34" fmla="*/ 89383 h 935544"/>
                <a:gd name="connsiteX35" fmla="*/ 1228298 w 1501253"/>
                <a:gd name="connsiteY35" fmla="*/ 75735 h 935544"/>
                <a:gd name="connsiteX36" fmla="*/ 1276065 w 1501253"/>
                <a:gd name="connsiteY36" fmla="*/ 62087 h 935544"/>
                <a:gd name="connsiteX37" fmla="*/ 1310185 w 1501253"/>
                <a:gd name="connsiteY37" fmla="*/ 55263 h 935544"/>
                <a:gd name="connsiteX38" fmla="*/ 1351128 w 1501253"/>
                <a:gd name="connsiteY38" fmla="*/ 41615 h 935544"/>
                <a:gd name="connsiteX39" fmla="*/ 1392071 w 1501253"/>
                <a:gd name="connsiteY39" fmla="*/ 27968 h 935544"/>
                <a:gd name="connsiteX40" fmla="*/ 1412543 w 1501253"/>
                <a:gd name="connsiteY40" fmla="*/ 21144 h 935544"/>
                <a:gd name="connsiteX41" fmla="*/ 1446662 w 1501253"/>
                <a:gd name="connsiteY41" fmla="*/ 14320 h 935544"/>
                <a:gd name="connsiteX42" fmla="*/ 1501253 w 1501253"/>
                <a:gd name="connsiteY42" fmla="*/ 7496 h 935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501253" h="935544">
                  <a:moveTo>
                    <a:pt x="0" y="935544"/>
                  </a:moveTo>
                  <a:cubicBezTo>
                    <a:pt x="15922" y="926445"/>
                    <a:pt x="34198" y="920584"/>
                    <a:pt x="47767" y="908248"/>
                  </a:cubicBezTo>
                  <a:cubicBezTo>
                    <a:pt x="111160" y="850617"/>
                    <a:pt x="45421" y="877185"/>
                    <a:pt x="95534" y="860481"/>
                  </a:cubicBezTo>
                  <a:cubicBezTo>
                    <a:pt x="102358" y="853657"/>
                    <a:pt x="110081" y="847627"/>
                    <a:pt x="116006" y="840009"/>
                  </a:cubicBezTo>
                  <a:cubicBezTo>
                    <a:pt x="138585" y="810978"/>
                    <a:pt x="137626" y="798931"/>
                    <a:pt x="163773" y="778595"/>
                  </a:cubicBezTo>
                  <a:cubicBezTo>
                    <a:pt x="176720" y="768525"/>
                    <a:pt x="191068" y="760398"/>
                    <a:pt x="204716" y="751299"/>
                  </a:cubicBezTo>
                  <a:cubicBezTo>
                    <a:pt x="211540" y="746750"/>
                    <a:pt x="219389" y="743450"/>
                    <a:pt x="225188" y="737651"/>
                  </a:cubicBezTo>
                  <a:cubicBezTo>
                    <a:pt x="284994" y="677845"/>
                    <a:pt x="209128" y="751034"/>
                    <a:pt x="266131" y="703532"/>
                  </a:cubicBezTo>
                  <a:cubicBezTo>
                    <a:pt x="273545" y="697354"/>
                    <a:pt x="279189" y="689238"/>
                    <a:pt x="286603" y="683060"/>
                  </a:cubicBezTo>
                  <a:cubicBezTo>
                    <a:pt x="292903" y="677810"/>
                    <a:pt x="300774" y="674662"/>
                    <a:pt x="307074" y="669412"/>
                  </a:cubicBezTo>
                  <a:cubicBezTo>
                    <a:pt x="314488" y="663234"/>
                    <a:pt x="320132" y="655119"/>
                    <a:pt x="327546" y="648941"/>
                  </a:cubicBezTo>
                  <a:cubicBezTo>
                    <a:pt x="333847" y="643691"/>
                    <a:pt x="341718" y="640544"/>
                    <a:pt x="348018" y="635293"/>
                  </a:cubicBezTo>
                  <a:cubicBezTo>
                    <a:pt x="355432" y="629115"/>
                    <a:pt x="360872" y="620746"/>
                    <a:pt x="368489" y="614821"/>
                  </a:cubicBezTo>
                  <a:cubicBezTo>
                    <a:pt x="381436" y="604751"/>
                    <a:pt x="397834" y="599124"/>
                    <a:pt x="409432" y="587526"/>
                  </a:cubicBezTo>
                  <a:cubicBezTo>
                    <a:pt x="423080" y="573878"/>
                    <a:pt x="434317" y="557289"/>
                    <a:pt x="450376" y="546583"/>
                  </a:cubicBezTo>
                  <a:cubicBezTo>
                    <a:pt x="464024" y="537484"/>
                    <a:pt x="479721" y="530885"/>
                    <a:pt x="491319" y="519287"/>
                  </a:cubicBezTo>
                  <a:cubicBezTo>
                    <a:pt x="516877" y="493729"/>
                    <a:pt x="502636" y="501867"/>
                    <a:pt x="532262" y="491992"/>
                  </a:cubicBezTo>
                  <a:lnTo>
                    <a:pt x="593677" y="451048"/>
                  </a:lnTo>
                  <a:lnTo>
                    <a:pt x="614149" y="437401"/>
                  </a:lnTo>
                  <a:cubicBezTo>
                    <a:pt x="626279" y="419206"/>
                    <a:pt x="630083" y="410601"/>
                    <a:pt x="648268" y="396457"/>
                  </a:cubicBezTo>
                  <a:cubicBezTo>
                    <a:pt x="661216" y="386387"/>
                    <a:pt x="677614" y="380761"/>
                    <a:pt x="689212" y="369162"/>
                  </a:cubicBezTo>
                  <a:cubicBezTo>
                    <a:pt x="706876" y="351497"/>
                    <a:pt x="726137" y="329558"/>
                    <a:pt x="750626" y="321395"/>
                  </a:cubicBezTo>
                  <a:lnTo>
                    <a:pt x="771098" y="314571"/>
                  </a:lnTo>
                  <a:cubicBezTo>
                    <a:pt x="788762" y="296907"/>
                    <a:pt x="808026" y="274967"/>
                    <a:pt x="832513" y="266804"/>
                  </a:cubicBezTo>
                  <a:cubicBezTo>
                    <a:pt x="846161" y="262255"/>
                    <a:pt x="861486" y="261136"/>
                    <a:pt x="873456" y="253156"/>
                  </a:cubicBezTo>
                  <a:cubicBezTo>
                    <a:pt x="880280" y="248607"/>
                    <a:pt x="886592" y="243176"/>
                    <a:pt x="893928" y="239508"/>
                  </a:cubicBezTo>
                  <a:cubicBezTo>
                    <a:pt x="900362" y="236291"/>
                    <a:pt x="907788" y="235518"/>
                    <a:pt x="914400" y="232684"/>
                  </a:cubicBezTo>
                  <a:cubicBezTo>
                    <a:pt x="923750" y="228677"/>
                    <a:pt x="932863" y="224083"/>
                    <a:pt x="941695" y="219036"/>
                  </a:cubicBezTo>
                  <a:cubicBezTo>
                    <a:pt x="948816" y="214967"/>
                    <a:pt x="954673" y="208720"/>
                    <a:pt x="962167" y="205389"/>
                  </a:cubicBezTo>
                  <a:cubicBezTo>
                    <a:pt x="975313" y="199546"/>
                    <a:pt x="991140" y="199721"/>
                    <a:pt x="1003110" y="191741"/>
                  </a:cubicBezTo>
                  <a:lnTo>
                    <a:pt x="1084997" y="137150"/>
                  </a:lnTo>
                  <a:cubicBezTo>
                    <a:pt x="1091821" y="132601"/>
                    <a:pt x="1097688" y="126095"/>
                    <a:pt x="1105468" y="123502"/>
                  </a:cubicBezTo>
                  <a:lnTo>
                    <a:pt x="1146412" y="109854"/>
                  </a:lnTo>
                  <a:cubicBezTo>
                    <a:pt x="1153236" y="107579"/>
                    <a:pt x="1160898" y="107020"/>
                    <a:pt x="1166883" y="103030"/>
                  </a:cubicBezTo>
                  <a:cubicBezTo>
                    <a:pt x="1173707" y="98481"/>
                    <a:pt x="1179861" y="92714"/>
                    <a:pt x="1187355" y="89383"/>
                  </a:cubicBezTo>
                  <a:cubicBezTo>
                    <a:pt x="1200501" y="83540"/>
                    <a:pt x="1214650" y="80284"/>
                    <a:pt x="1228298" y="75735"/>
                  </a:cubicBezTo>
                  <a:cubicBezTo>
                    <a:pt x="1251093" y="68137"/>
                    <a:pt x="1250363" y="67799"/>
                    <a:pt x="1276065" y="62087"/>
                  </a:cubicBezTo>
                  <a:cubicBezTo>
                    <a:pt x="1287387" y="59571"/>
                    <a:pt x="1298995" y="58315"/>
                    <a:pt x="1310185" y="55263"/>
                  </a:cubicBezTo>
                  <a:cubicBezTo>
                    <a:pt x="1324064" y="51478"/>
                    <a:pt x="1337480" y="46164"/>
                    <a:pt x="1351128" y="41615"/>
                  </a:cubicBezTo>
                  <a:lnTo>
                    <a:pt x="1392071" y="27968"/>
                  </a:lnTo>
                  <a:cubicBezTo>
                    <a:pt x="1398895" y="25693"/>
                    <a:pt x="1405490" y="22555"/>
                    <a:pt x="1412543" y="21144"/>
                  </a:cubicBezTo>
                  <a:cubicBezTo>
                    <a:pt x="1423916" y="18869"/>
                    <a:pt x="1435472" y="17372"/>
                    <a:pt x="1446662" y="14320"/>
                  </a:cubicBezTo>
                  <a:cubicBezTo>
                    <a:pt x="1496020" y="858"/>
                    <a:pt x="1473470" y="-6397"/>
                    <a:pt x="1501253" y="7496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6" name="simulation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383993" y="22303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159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upload.wikimedia.org/wikipedia/commons/f/fa/Martian_rover_Curiosity_using_ChemCam_Msl20111115_PIA14760_MSL_PIcture-3-br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8" r="13925"/>
          <a:stretch/>
        </p:blipFill>
        <p:spPr bwMode="auto">
          <a:xfrm>
            <a:off x="0" y="-127054"/>
            <a:ext cx="9144000" cy="6985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-127054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  <a:latin typeface="Algerian" panose="04020705040A02060702" pitchFamily="82" charset="0"/>
              </a:rPr>
              <a:t>Performance</a:t>
            </a:r>
            <a:endParaRPr lang="en-US" sz="5400" b="1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pic>
        <p:nvPicPr>
          <p:cNvPr id="3" name="performanc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1000" y="152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15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lgerian" panose="04020705040A02060702" pitchFamily="82" charset="0"/>
              </a:rPr>
              <a:t>Video </a:t>
            </a:r>
            <a:r>
              <a:rPr lang="en-US" dirty="0" smtClean="0">
                <a:latin typeface="Algerian" panose="04020705040A02060702" pitchFamily="82" charset="0"/>
              </a:rPr>
              <a:t>Robbie on </a:t>
            </a:r>
            <a:r>
              <a:rPr lang="en-US" dirty="0" smtClean="0">
                <a:latin typeface="Algerian" panose="04020705040A02060702" pitchFamily="82" charset="0"/>
              </a:rPr>
              <a:t>mars</a:t>
            </a:r>
            <a:endParaRPr lang="en-US" dirty="0">
              <a:latin typeface="Algerian" panose="04020705040A02060702" pitchFamily="82" charset="0"/>
            </a:endParaRPr>
          </a:p>
        </p:txBody>
      </p:sp>
      <p:pic>
        <p:nvPicPr>
          <p:cNvPr id="4" name="mars video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4825" y="1371600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474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hank you.wav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228600"/>
            <a:ext cx="609600" cy="609600"/>
          </a:xfrm>
        </p:spPr>
      </p:pic>
      <p:pic>
        <p:nvPicPr>
          <p:cNvPr id="10" name="Picture 2" descr="http://teachingphysics.files.wordpress.com/2010/01/taskbo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22" b="97889" l="4190" r="997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355" y="1676400"/>
            <a:ext cx="4431290" cy="468609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4"/>
          <p:cNvSpPr/>
          <p:nvPr/>
        </p:nvSpPr>
        <p:spPr>
          <a:xfrm rot="5400000">
            <a:off x="6286500" y="38100"/>
            <a:ext cx="1828800" cy="2514600"/>
          </a:xfrm>
          <a:prstGeom prst="wedgeRoundRectCallout">
            <a:avLst>
              <a:gd name="adj1" fmla="val 20547"/>
              <a:gd name="adj2" fmla="val 76920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096000" y="780393"/>
            <a:ext cx="220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ourier" pitchFamily="49" charset="0"/>
              </a:rPr>
              <a:t>Thank </a:t>
            </a:r>
            <a:r>
              <a:rPr lang="en-US" sz="4800" dirty="0" smtClean="0">
                <a:latin typeface="Courier" pitchFamily="49" charset="0"/>
              </a:rPr>
              <a:t>You</a:t>
            </a:r>
            <a:endParaRPr lang="en-US" sz="4800" dirty="0">
              <a:latin typeface="Courier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800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lgerian" panose="04020705040A02060702" pitchFamily="82" charset="0"/>
              </a:rPr>
              <a:t>Citations</a:t>
            </a:r>
            <a:endParaRPr lang="en-US" b="1" dirty="0">
              <a:latin typeface="Algerian" panose="04020705040A02060702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>
                <a:hlinkClick r:id="rId2"/>
              </a:rPr>
              <a:t>http://</a:t>
            </a:r>
            <a:r>
              <a:rPr lang="en-US" sz="1400" dirty="0" smtClean="0">
                <a:hlinkClick r:id="rId2"/>
              </a:rPr>
              <a:t>upload.wikimedia.org/wikipedia/commons/f/fa/Martian_rover_Curiosity_using_ChemCam_Msl20111115_PIA14760_MSL_PIcture-3-br2.jpg</a:t>
            </a:r>
            <a:endParaRPr lang="en-US" sz="1400" dirty="0" smtClean="0"/>
          </a:p>
          <a:p>
            <a:pPr marL="0" indent="0">
              <a:buNone/>
            </a:pPr>
            <a:r>
              <a:rPr lang="en-US" sz="1400" dirty="0">
                <a:hlinkClick r:id="rId3"/>
              </a:rPr>
              <a:t>http://</a:t>
            </a:r>
            <a:r>
              <a:rPr lang="en-US" sz="1400" dirty="0" smtClean="0">
                <a:hlinkClick r:id="rId3"/>
              </a:rPr>
              <a:t>www.nasa.gov/images/content/229535main_PIA02406_516-387.jpg</a:t>
            </a:r>
            <a:endParaRPr lang="en-US" sz="1400" dirty="0" smtClean="0"/>
          </a:p>
          <a:p>
            <a:pPr marL="0" indent="0">
              <a:buNone/>
            </a:pPr>
            <a:r>
              <a:rPr lang="en-US" sz="1400" dirty="0">
                <a:hlinkClick r:id="rId4"/>
              </a:rPr>
              <a:t>http://</a:t>
            </a:r>
            <a:r>
              <a:rPr lang="en-US" sz="1400" dirty="0" smtClean="0">
                <a:hlinkClick r:id="rId4"/>
              </a:rPr>
              <a:t>www.thetimes.co.uk/tto/multimedia/archive/00115/mars2_115916c.jpg</a:t>
            </a:r>
            <a:r>
              <a:rPr lang="en-US" sz="1400" dirty="0" smtClean="0"/>
              <a:t>  </a:t>
            </a:r>
          </a:p>
          <a:p>
            <a:pPr marL="0" indent="0">
              <a:buNone/>
            </a:pPr>
            <a:r>
              <a:rPr lang="en-US" sz="1400" dirty="0">
                <a:hlinkClick r:id="rId5"/>
              </a:rPr>
              <a:t>http://</a:t>
            </a:r>
            <a:r>
              <a:rPr lang="en-US" sz="1400" dirty="0" smtClean="0">
                <a:hlinkClick r:id="rId5"/>
              </a:rPr>
              <a:t>teachingphysics.files.wordpress.com/2010/01/taskbot.jpg</a:t>
            </a:r>
            <a:r>
              <a:rPr lang="en-US" sz="1400" dirty="0" smtClean="0"/>
              <a:t> </a:t>
            </a:r>
          </a:p>
          <a:p>
            <a:pPr marL="0" indent="0">
              <a:buNone/>
            </a:pPr>
            <a:r>
              <a:rPr lang="en-US" sz="1400" dirty="0" smtClean="0">
                <a:hlinkClick r:id="rId5"/>
              </a:rPr>
              <a:t>http://teachingphysics.files.wordpress.com/2010/01/taskbot.jpg</a:t>
            </a:r>
            <a:r>
              <a:rPr lang="en-US" sz="1400" dirty="0" smtClean="0"/>
              <a:t> </a:t>
            </a:r>
          </a:p>
          <a:p>
            <a:pPr marL="0" indent="0">
              <a:buNone/>
            </a:pPr>
            <a:r>
              <a:rPr lang="en-US" sz="1400" dirty="0" smtClean="0"/>
              <a:t>Clip Art</a:t>
            </a:r>
          </a:p>
          <a:p>
            <a:pPr marL="0" indent="0">
              <a:buNone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6348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>
                <a:latin typeface="Algerian" panose="04020705040A02060702" pitchFamily="82" charset="0"/>
              </a:rPr>
              <a:t>Meet Robbie</a:t>
            </a:r>
            <a:endParaRPr lang="en-US" sz="4800" dirty="0">
              <a:latin typeface="Algerian" panose="04020705040A02060702" pitchFamily="82" charset="0"/>
            </a:endParaRPr>
          </a:p>
        </p:txBody>
      </p:sp>
      <p:pic>
        <p:nvPicPr>
          <p:cNvPr id="5" name="meet robbie.wav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228600"/>
            <a:ext cx="609600" cy="609600"/>
          </a:xfrm>
        </p:spPr>
      </p:pic>
      <p:pic>
        <p:nvPicPr>
          <p:cNvPr id="4" name="Picture 2" descr="http://teachingphysics.files.wordpress.com/2010/01/taskbo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94" b="98945" l="279" r="972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94128" y="1828800"/>
            <a:ext cx="4755744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6038193" y="1371600"/>
            <a:ext cx="2514600" cy="1828800"/>
            <a:chOff x="6458607" y="1516796"/>
            <a:chExt cx="2514600" cy="1828800"/>
          </a:xfrm>
        </p:grpSpPr>
        <p:sp>
          <p:nvSpPr>
            <p:cNvPr id="7" name="Rounded Rectangular Callout 6"/>
            <p:cNvSpPr/>
            <p:nvPr/>
          </p:nvSpPr>
          <p:spPr>
            <a:xfrm rot="5400000">
              <a:off x="6801507" y="1173896"/>
              <a:ext cx="1828800" cy="2514600"/>
            </a:xfrm>
            <a:prstGeom prst="wedgeRoundRectCallout">
              <a:avLst>
                <a:gd name="adj1" fmla="val -7902"/>
                <a:gd name="adj2" fmla="val 68770"/>
                <a:gd name="adj3" fmla="val 16667"/>
              </a:avLst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705600" y="2060706"/>
              <a:ext cx="2057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smtClean="0">
                  <a:latin typeface="Courier" pitchFamily="49" charset="0"/>
                </a:rPr>
                <a:t>HELLO</a:t>
              </a:r>
              <a:endParaRPr lang="en-US" b="1" dirty="0">
                <a:latin typeface="Courier" pitchFamily="49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3785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00" y="1143000"/>
            <a:ext cx="5410200" cy="54673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lgerian" panose="04020705040A02060702" pitchFamily="82" charset="0"/>
              </a:rPr>
              <a:t>Map (model) of Mars</a:t>
            </a:r>
            <a:endParaRPr lang="en-US" dirty="0">
              <a:latin typeface="Algerian" panose="04020705040A02060702" pitchFamily="82" charset="0"/>
            </a:endParaRPr>
          </a:p>
        </p:txBody>
      </p:sp>
      <p:pic>
        <p:nvPicPr>
          <p:cNvPr id="5" name="map of mars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" y="563289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2425569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>
                <a:latin typeface="Algerian" panose="04020705040A02060702" pitchFamily="82" charset="0"/>
              </a:rPr>
              <a:t>Robot Configuration</a:t>
            </a:r>
            <a:endParaRPr lang="en-US" sz="4800" b="1" dirty="0">
              <a:latin typeface="Algerian" panose="04020705040A02060702" pitchFamily="8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3352800"/>
            <a:ext cx="4976648" cy="3732486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4711703" y="1219200"/>
            <a:ext cx="4257675" cy="3629025"/>
            <a:chOff x="1632" y="1248"/>
            <a:chExt cx="2682" cy="2286"/>
          </a:xfrm>
        </p:grpSpPr>
        <p:sp>
          <p:nvSpPr>
            <p:cNvPr id="5" name="Gear"/>
            <p:cNvSpPr>
              <a:spLocks noEditPoints="1" noChangeArrowheads="1"/>
            </p:cNvSpPr>
            <p:nvPr/>
          </p:nvSpPr>
          <p:spPr bwMode="auto">
            <a:xfrm>
              <a:off x="3119" y="1248"/>
              <a:ext cx="1195" cy="1048"/>
            </a:xfrm>
            <a:custGeom>
              <a:avLst/>
              <a:gdLst>
                <a:gd name="T0" fmla="*/ 10800 w 21600"/>
                <a:gd name="T1" fmla="*/ 0 h 21600"/>
                <a:gd name="T2" fmla="*/ 21600 w 21600"/>
                <a:gd name="T3" fmla="*/ 10800 h 21600"/>
                <a:gd name="T4" fmla="*/ 10800 w 21600"/>
                <a:gd name="T5" fmla="*/ 21600 h 21600"/>
                <a:gd name="T6" fmla="*/ 0 w 21600"/>
                <a:gd name="T7" fmla="*/ 10800 h 21600"/>
                <a:gd name="T8" fmla="*/ 4374 w 21600"/>
                <a:gd name="T9" fmla="*/ 3964 h 21600"/>
                <a:gd name="T10" fmla="*/ 17841 w 21600"/>
                <a:gd name="T11" fmla="*/ 1763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9689" y="1725"/>
                  </a:moveTo>
                  <a:lnTo>
                    <a:pt x="10304" y="85"/>
                  </a:lnTo>
                  <a:lnTo>
                    <a:pt x="11637" y="85"/>
                  </a:lnTo>
                  <a:lnTo>
                    <a:pt x="12303" y="1777"/>
                  </a:lnTo>
                  <a:lnTo>
                    <a:pt x="13072" y="1931"/>
                  </a:lnTo>
                  <a:lnTo>
                    <a:pt x="14303" y="598"/>
                  </a:lnTo>
                  <a:lnTo>
                    <a:pt x="15533" y="1110"/>
                  </a:lnTo>
                  <a:lnTo>
                    <a:pt x="15584" y="2905"/>
                  </a:lnTo>
                  <a:lnTo>
                    <a:pt x="16405" y="3520"/>
                  </a:lnTo>
                  <a:lnTo>
                    <a:pt x="17891" y="2751"/>
                  </a:lnTo>
                  <a:lnTo>
                    <a:pt x="18917" y="3674"/>
                  </a:lnTo>
                  <a:lnTo>
                    <a:pt x="18199" y="5314"/>
                  </a:lnTo>
                  <a:lnTo>
                    <a:pt x="18763" y="6083"/>
                  </a:lnTo>
                  <a:lnTo>
                    <a:pt x="20403" y="6032"/>
                  </a:lnTo>
                  <a:lnTo>
                    <a:pt x="20865" y="7211"/>
                  </a:lnTo>
                  <a:lnTo>
                    <a:pt x="19737" y="8185"/>
                  </a:lnTo>
                  <a:lnTo>
                    <a:pt x="20096" y="9723"/>
                  </a:lnTo>
                  <a:lnTo>
                    <a:pt x="21634" y="10287"/>
                  </a:lnTo>
                  <a:lnTo>
                    <a:pt x="21582" y="11620"/>
                  </a:lnTo>
                  <a:lnTo>
                    <a:pt x="20147" y="12184"/>
                  </a:lnTo>
                  <a:lnTo>
                    <a:pt x="19942" y="13158"/>
                  </a:lnTo>
                  <a:lnTo>
                    <a:pt x="21070" y="14234"/>
                  </a:lnTo>
                  <a:lnTo>
                    <a:pt x="20608" y="15362"/>
                  </a:lnTo>
                  <a:lnTo>
                    <a:pt x="19019" y="15465"/>
                  </a:lnTo>
                  <a:lnTo>
                    <a:pt x="18404" y="16439"/>
                  </a:lnTo>
                  <a:lnTo>
                    <a:pt x="19122" y="17925"/>
                  </a:lnTo>
                  <a:lnTo>
                    <a:pt x="18096" y="18797"/>
                  </a:lnTo>
                  <a:lnTo>
                    <a:pt x="16763" y="18284"/>
                  </a:lnTo>
                  <a:lnTo>
                    <a:pt x="15431" y="19002"/>
                  </a:lnTo>
                  <a:lnTo>
                    <a:pt x="15277" y="20848"/>
                  </a:lnTo>
                  <a:lnTo>
                    <a:pt x="14149" y="21155"/>
                  </a:lnTo>
                  <a:lnTo>
                    <a:pt x="13021" y="19925"/>
                  </a:lnTo>
                  <a:lnTo>
                    <a:pt x="12252" y="20181"/>
                  </a:lnTo>
                  <a:lnTo>
                    <a:pt x="11739" y="21668"/>
                  </a:lnTo>
                  <a:lnTo>
                    <a:pt x="10201" y="21668"/>
                  </a:lnTo>
                  <a:lnTo>
                    <a:pt x="9740" y="20130"/>
                  </a:lnTo>
                  <a:lnTo>
                    <a:pt x="8253" y="19771"/>
                  </a:lnTo>
                  <a:lnTo>
                    <a:pt x="7125" y="21001"/>
                  </a:lnTo>
                  <a:lnTo>
                    <a:pt x="5895" y="20489"/>
                  </a:lnTo>
                  <a:lnTo>
                    <a:pt x="5946" y="18592"/>
                  </a:lnTo>
                  <a:lnTo>
                    <a:pt x="5177" y="18131"/>
                  </a:lnTo>
                  <a:lnTo>
                    <a:pt x="3383" y="18848"/>
                  </a:lnTo>
                  <a:lnTo>
                    <a:pt x="2614" y="17874"/>
                  </a:lnTo>
                  <a:lnTo>
                    <a:pt x="3383" y="16182"/>
                  </a:lnTo>
                  <a:lnTo>
                    <a:pt x="2922" y="15465"/>
                  </a:lnTo>
                  <a:lnTo>
                    <a:pt x="922" y="15516"/>
                  </a:lnTo>
                  <a:lnTo>
                    <a:pt x="512" y="14234"/>
                  </a:lnTo>
                  <a:lnTo>
                    <a:pt x="1948" y="12901"/>
                  </a:lnTo>
                  <a:lnTo>
                    <a:pt x="1896" y="12184"/>
                  </a:lnTo>
                  <a:lnTo>
                    <a:pt x="0" y="11415"/>
                  </a:lnTo>
                  <a:lnTo>
                    <a:pt x="51" y="10031"/>
                  </a:lnTo>
                  <a:lnTo>
                    <a:pt x="1948" y="9313"/>
                  </a:lnTo>
                  <a:lnTo>
                    <a:pt x="2101" y="8595"/>
                  </a:lnTo>
                  <a:lnTo>
                    <a:pt x="615" y="7160"/>
                  </a:lnTo>
                  <a:lnTo>
                    <a:pt x="1127" y="5878"/>
                  </a:lnTo>
                  <a:lnTo>
                    <a:pt x="3178" y="5981"/>
                  </a:lnTo>
                  <a:lnTo>
                    <a:pt x="3588" y="5417"/>
                  </a:lnTo>
                  <a:lnTo>
                    <a:pt x="2819" y="3520"/>
                  </a:lnTo>
                  <a:lnTo>
                    <a:pt x="3742" y="2597"/>
                  </a:lnTo>
                  <a:lnTo>
                    <a:pt x="5536" y="3417"/>
                  </a:lnTo>
                  <a:lnTo>
                    <a:pt x="6049" y="3058"/>
                  </a:lnTo>
                  <a:lnTo>
                    <a:pt x="6100" y="1264"/>
                  </a:lnTo>
                  <a:lnTo>
                    <a:pt x="7228" y="700"/>
                  </a:lnTo>
                  <a:lnTo>
                    <a:pt x="8510" y="2033"/>
                  </a:lnTo>
                  <a:lnTo>
                    <a:pt x="9689" y="1725"/>
                  </a:lnTo>
                  <a:close/>
                  <a:moveTo>
                    <a:pt x="10817" y="14422"/>
                  </a:moveTo>
                  <a:lnTo>
                    <a:pt x="11175" y="14388"/>
                  </a:lnTo>
                  <a:lnTo>
                    <a:pt x="11534" y="14354"/>
                  </a:lnTo>
                  <a:lnTo>
                    <a:pt x="11893" y="14268"/>
                  </a:lnTo>
                  <a:lnTo>
                    <a:pt x="12218" y="14166"/>
                  </a:lnTo>
                  <a:lnTo>
                    <a:pt x="12508" y="13995"/>
                  </a:lnTo>
                  <a:lnTo>
                    <a:pt x="12816" y="13807"/>
                  </a:lnTo>
                  <a:lnTo>
                    <a:pt x="13106" y="13602"/>
                  </a:lnTo>
                  <a:lnTo>
                    <a:pt x="13329" y="13380"/>
                  </a:lnTo>
                  <a:lnTo>
                    <a:pt x="13568" y="13106"/>
                  </a:lnTo>
                  <a:lnTo>
                    <a:pt x="13790" y="12850"/>
                  </a:lnTo>
                  <a:lnTo>
                    <a:pt x="13961" y="12560"/>
                  </a:lnTo>
                  <a:lnTo>
                    <a:pt x="14115" y="12269"/>
                  </a:lnTo>
                  <a:lnTo>
                    <a:pt x="14217" y="11927"/>
                  </a:lnTo>
                  <a:lnTo>
                    <a:pt x="14320" y="11568"/>
                  </a:lnTo>
                  <a:lnTo>
                    <a:pt x="14388" y="11210"/>
                  </a:lnTo>
                  <a:lnTo>
                    <a:pt x="14388" y="10851"/>
                  </a:lnTo>
                  <a:lnTo>
                    <a:pt x="14388" y="10492"/>
                  </a:lnTo>
                  <a:lnTo>
                    <a:pt x="14320" y="10133"/>
                  </a:lnTo>
                  <a:lnTo>
                    <a:pt x="14217" y="9808"/>
                  </a:lnTo>
                  <a:lnTo>
                    <a:pt x="14115" y="9467"/>
                  </a:lnTo>
                  <a:lnTo>
                    <a:pt x="13961" y="9142"/>
                  </a:lnTo>
                  <a:lnTo>
                    <a:pt x="13790" y="8851"/>
                  </a:lnTo>
                  <a:lnTo>
                    <a:pt x="13568" y="8595"/>
                  </a:lnTo>
                  <a:lnTo>
                    <a:pt x="13329" y="8322"/>
                  </a:lnTo>
                  <a:lnTo>
                    <a:pt x="13106" y="8100"/>
                  </a:lnTo>
                  <a:lnTo>
                    <a:pt x="12816" y="7894"/>
                  </a:lnTo>
                  <a:lnTo>
                    <a:pt x="12508" y="7741"/>
                  </a:lnTo>
                  <a:lnTo>
                    <a:pt x="12218" y="7570"/>
                  </a:lnTo>
                  <a:lnTo>
                    <a:pt x="11893" y="7433"/>
                  </a:lnTo>
                  <a:lnTo>
                    <a:pt x="11534" y="7382"/>
                  </a:lnTo>
                  <a:lnTo>
                    <a:pt x="11175" y="7313"/>
                  </a:lnTo>
                  <a:lnTo>
                    <a:pt x="10817" y="7313"/>
                  </a:lnTo>
                  <a:lnTo>
                    <a:pt x="10441" y="7313"/>
                  </a:lnTo>
                  <a:lnTo>
                    <a:pt x="10082" y="7382"/>
                  </a:lnTo>
                  <a:lnTo>
                    <a:pt x="9757" y="7433"/>
                  </a:lnTo>
                  <a:lnTo>
                    <a:pt x="9432" y="7570"/>
                  </a:lnTo>
                  <a:lnTo>
                    <a:pt x="9142" y="7741"/>
                  </a:lnTo>
                  <a:lnTo>
                    <a:pt x="8834" y="7894"/>
                  </a:lnTo>
                  <a:lnTo>
                    <a:pt x="8544" y="8100"/>
                  </a:lnTo>
                  <a:lnTo>
                    <a:pt x="8287" y="8322"/>
                  </a:lnTo>
                  <a:lnTo>
                    <a:pt x="8048" y="8595"/>
                  </a:lnTo>
                  <a:lnTo>
                    <a:pt x="7860" y="8851"/>
                  </a:lnTo>
                  <a:lnTo>
                    <a:pt x="7689" y="9142"/>
                  </a:lnTo>
                  <a:lnTo>
                    <a:pt x="7536" y="9467"/>
                  </a:lnTo>
                  <a:lnTo>
                    <a:pt x="7399" y="9808"/>
                  </a:lnTo>
                  <a:lnTo>
                    <a:pt x="7331" y="10133"/>
                  </a:lnTo>
                  <a:lnTo>
                    <a:pt x="7262" y="10492"/>
                  </a:lnTo>
                  <a:lnTo>
                    <a:pt x="7262" y="10851"/>
                  </a:lnTo>
                  <a:lnTo>
                    <a:pt x="7262" y="11210"/>
                  </a:lnTo>
                  <a:lnTo>
                    <a:pt x="7331" y="11568"/>
                  </a:lnTo>
                  <a:lnTo>
                    <a:pt x="7399" y="11927"/>
                  </a:lnTo>
                  <a:lnTo>
                    <a:pt x="7536" y="12269"/>
                  </a:lnTo>
                  <a:lnTo>
                    <a:pt x="7689" y="12560"/>
                  </a:lnTo>
                  <a:lnTo>
                    <a:pt x="7860" y="12850"/>
                  </a:lnTo>
                  <a:lnTo>
                    <a:pt x="8048" y="13106"/>
                  </a:lnTo>
                  <a:lnTo>
                    <a:pt x="8287" y="13380"/>
                  </a:lnTo>
                  <a:lnTo>
                    <a:pt x="8544" y="13602"/>
                  </a:lnTo>
                  <a:lnTo>
                    <a:pt x="8834" y="13807"/>
                  </a:lnTo>
                  <a:lnTo>
                    <a:pt x="9142" y="13995"/>
                  </a:lnTo>
                  <a:lnTo>
                    <a:pt x="9432" y="14166"/>
                  </a:lnTo>
                  <a:lnTo>
                    <a:pt x="9757" y="14268"/>
                  </a:lnTo>
                  <a:lnTo>
                    <a:pt x="10082" y="14354"/>
                  </a:lnTo>
                  <a:lnTo>
                    <a:pt x="10441" y="14388"/>
                  </a:lnTo>
                  <a:lnTo>
                    <a:pt x="10817" y="14422"/>
                  </a:lnTo>
                  <a:close/>
                </a:path>
              </a:pathLst>
            </a:custGeom>
            <a:solidFill>
              <a:srgbClr val="C0C0C0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20099999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endParaRPr lang="en-US" dirty="0"/>
            </a:p>
          </p:txBody>
        </p:sp>
        <p:sp>
          <p:nvSpPr>
            <p:cNvPr id="6" name="AutoShape 4"/>
            <p:cNvSpPr>
              <a:spLocks noEditPoints="1" noChangeArrowheads="1"/>
            </p:cNvSpPr>
            <p:nvPr/>
          </p:nvSpPr>
          <p:spPr bwMode="auto">
            <a:xfrm>
              <a:off x="1632" y="1680"/>
              <a:ext cx="1429" cy="1253"/>
            </a:xfrm>
            <a:custGeom>
              <a:avLst/>
              <a:gdLst>
                <a:gd name="T0" fmla="*/ 10800 w 21600"/>
                <a:gd name="T1" fmla="*/ 0 h 21600"/>
                <a:gd name="T2" fmla="*/ 21600 w 21600"/>
                <a:gd name="T3" fmla="*/ 10800 h 21600"/>
                <a:gd name="T4" fmla="*/ 10800 w 21600"/>
                <a:gd name="T5" fmla="*/ 21600 h 21600"/>
                <a:gd name="T6" fmla="*/ 0 w 21600"/>
                <a:gd name="T7" fmla="*/ 10800 h 21600"/>
                <a:gd name="T8" fmla="*/ 4374 w 21600"/>
                <a:gd name="T9" fmla="*/ 3964 h 21600"/>
                <a:gd name="T10" fmla="*/ 17841 w 21600"/>
                <a:gd name="T11" fmla="*/ 1763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9689" y="1725"/>
                  </a:moveTo>
                  <a:lnTo>
                    <a:pt x="10304" y="85"/>
                  </a:lnTo>
                  <a:lnTo>
                    <a:pt x="11637" y="85"/>
                  </a:lnTo>
                  <a:lnTo>
                    <a:pt x="12303" y="1777"/>
                  </a:lnTo>
                  <a:lnTo>
                    <a:pt x="13072" y="1931"/>
                  </a:lnTo>
                  <a:lnTo>
                    <a:pt x="14303" y="598"/>
                  </a:lnTo>
                  <a:lnTo>
                    <a:pt x="15533" y="1110"/>
                  </a:lnTo>
                  <a:lnTo>
                    <a:pt x="15584" y="2905"/>
                  </a:lnTo>
                  <a:lnTo>
                    <a:pt x="16405" y="3520"/>
                  </a:lnTo>
                  <a:lnTo>
                    <a:pt x="17891" y="2751"/>
                  </a:lnTo>
                  <a:lnTo>
                    <a:pt x="18917" y="3674"/>
                  </a:lnTo>
                  <a:lnTo>
                    <a:pt x="18199" y="5314"/>
                  </a:lnTo>
                  <a:lnTo>
                    <a:pt x="18763" y="6083"/>
                  </a:lnTo>
                  <a:lnTo>
                    <a:pt x="20403" y="6032"/>
                  </a:lnTo>
                  <a:lnTo>
                    <a:pt x="20865" y="7211"/>
                  </a:lnTo>
                  <a:lnTo>
                    <a:pt x="19737" y="8185"/>
                  </a:lnTo>
                  <a:lnTo>
                    <a:pt x="20096" y="9723"/>
                  </a:lnTo>
                  <a:lnTo>
                    <a:pt x="21634" y="10287"/>
                  </a:lnTo>
                  <a:lnTo>
                    <a:pt x="21582" y="11620"/>
                  </a:lnTo>
                  <a:lnTo>
                    <a:pt x="20147" y="12184"/>
                  </a:lnTo>
                  <a:lnTo>
                    <a:pt x="19942" y="13158"/>
                  </a:lnTo>
                  <a:lnTo>
                    <a:pt x="21070" y="14234"/>
                  </a:lnTo>
                  <a:lnTo>
                    <a:pt x="20608" y="15362"/>
                  </a:lnTo>
                  <a:lnTo>
                    <a:pt x="19019" y="15465"/>
                  </a:lnTo>
                  <a:lnTo>
                    <a:pt x="18404" y="16439"/>
                  </a:lnTo>
                  <a:lnTo>
                    <a:pt x="19122" y="17925"/>
                  </a:lnTo>
                  <a:lnTo>
                    <a:pt x="18096" y="18797"/>
                  </a:lnTo>
                  <a:lnTo>
                    <a:pt x="16763" y="18284"/>
                  </a:lnTo>
                  <a:lnTo>
                    <a:pt x="15431" y="19002"/>
                  </a:lnTo>
                  <a:lnTo>
                    <a:pt x="15277" y="20848"/>
                  </a:lnTo>
                  <a:lnTo>
                    <a:pt x="14149" y="21155"/>
                  </a:lnTo>
                  <a:lnTo>
                    <a:pt x="13021" y="19925"/>
                  </a:lnTo>
                  <a:lnTo>
                    <a:pt x="12252" y="20181"/>
                  </a:lnTo>
                  <a:lnTo>
                    <a:pt x="11739" y="21668"/>
                  </a:lnTo>
                  <a:lnTo>
                    <a:pt x="10201" y="21668"/>
                  </a:lnTo>
                  <a:lnTo>
                    <a:pt x="9740" y="20130"/>
                  </a:lnTo>
                  <a:lnTo>
                    <a:pt x="8253" y="19771"/>
                  </a:lnTo>
                  <a:lnTo>
                    <a:pt x="7125" y="21001"/>
                  </a:lnTo>
                  <a:lnTo>
                    <a:pt x="5895" y="20489"/>
                  </a:lnTo>
                  <a:lnTo>
                    <a:pt x="5946" y="18592"/>
                  </a:lnTo>
                  <a:lnTo>
                    <a:pt x="5177" y="18131"/>
                  </a:lnTo>
                  <a:lnTo>
                    <a:pt x="3383" y="18848"/>
                  </a:lnTo>
                  <a:lnTo>
                    <a:pt x="2614" y="17874"/>
                  </a:lnTo>
                  <a:lnTo>
                    <a:pt x="3383" y="16182"/>
                  </a:lnTo>
                  <a:lnTo>
                    <a:pt x="2922" y="15465"/>
                  </a:lnTo>
                  <a:lnTo>
                    <a:pt x="922" y="15516"/>
                  </a:lnTo>
                  <a:lnTo>
                    <a:pt x="512" y="14234"/>
                  </a:lnTo>
                  <a:lnTo>
                    <a:pt x="1948" y="12901"/>
                  </a:lnTo>
                  <a:lnTo>
                    <a:pt x="1896" y="12184"/>
                  </a:lnTo>
                  <a:lnTo>
                    <a:pt x="0" y="11415"/>
                  </a:lnTo>
                  <a:lnTo>
                    <a:pt x="51" y="10031"/>
                  </a:lnTo>
                  <a:lnTo>
                    <a:pt x="1948" y="9313"/>
                  </a:lnTo>
                  <a:lnTo>
                    <a:pt x="2101" y="8595"/>
                  </a:lnTo>
                  <a:lnTo>
                    <a:pt x="615" y="7160"/>
                  </a:lnTo>
                  <a:lnTo>
                    <a:pt x="1127" y="5878"/>
                  </a:lnTo>
                  <a:lnTo>
                    <a:pt x="3178" y="5981"/>
                  </a:lnTo>
                  <a:lnTo>
                    <a:pt x="3588" y="5417"/>
                  </a:lnTo>
                  <a:lnTo>
                    <a:pt x="2819" y="3520"/>
                  </a:lnTo>
                  <a:lnTo>
                    <a:pt x="3742" y="2597"/>
                  </a:lnTo>
                  <a:lnTo>
                    <a:pt x="5536" y="3417"/>
                  </a:lnTo>
                  <a:lnTo>
                    <a:pt x="6049" y="3058"/>
                  </a:lnTo>
                  <a:lnTo>
                    <a:pt x="6100" y="1264"/>
                  </a:lnTo>
                  <a:lnTo>
                    <a:pt x="7228" y="700"/>
                  </a:lnTo>
                  <a:lnTo>
                    <a:pt x="8510" y="2033"/>
                  </a:lnTo>
                  <a:lnTo>
                    <a:pt x="9689" y="1725"/>
                  </a:lnTo>
                  <a:close/>
                  <a:moveTo>
                    <a:pt x="10817" y="14422"/>
                  </a:moveTo>
                  <a:lnTo>
                    <a:pt x="11175" y="14388"/>
                  </a:lnTo>
                  <a:lnTo>
                    <a:pt x="11534" y="14354"/>
                  </a:lnTo>
                  <a:lnTo>
                    <a:pt x="11893" y="14268"/>
                  </a:lnTo>
                  <a:lnTo>
                    <a:pt x="12218" y="14166"/>
                  </a:lnTo>
                  <a:lnTo>
                    <a:pt x="12508" y="13995"/>
                  </a:lnTo>
                  <a:lnTo>
                    <a:pt x="12816" y="13807"/>
                  </a:lnTo>
                  <a:lnTo>
                    <a:pt x="13106" y="13602"/>
                  </a:lnTo>
                  <a:lnTo>
                    <a:pt x="13329" y="13380"/>
                  </a:lnTo>
                  <a:lnTo>
                    <a:pt x="13568" y="13106"/>
                  </a:lnTo>
                  <a:lnTo>
                    <a:pt x="13790" y="12850"/>
                  </a:lnTo>
                  <a:lnTo>
                    <a:pt x="13961" y="12560"/>
                  </a:lnTo>
                  <a:lnTo>
                    <a:pt x="14115" y="12269"/>
                  </a:lnTo>
                  <a:lnTo>
                    <a:pt x="14217" y="11927"/>
                  </a:lnTo>
                  <a:lnTo>
                    <a:pt x="14320" y="11568"/>
                  </a:lnTo>
                  <a:lnTo>
                    <a:pt x="14388" y="11210"/>
                  </a:lnTo>
                  <a:lnTo>
                    <a:pt x="14388" y="10851"/>
                  </a:lnTo>
                  <a:lnTo>
                    <a:pt x="14388" y="10492"/>
                  </a:lnTo>
                  <a:lnTo>
                    <a:pt x="14320" y="10133"/>
                  </a:lnTo>
                  <a:lnTo>
                    <a:pt x="14217" y="9808"/>
                  </a:lnTo>
                  <a:lnTo>
                    <a:pt x="14115" y="9467"/>
                  </a:lnTo>
                  <a:lnTo>
                    <a:pt x="13961" y="9142"/>
                  </a:lnTo>
                  <a:lnTo>
                    <a:pt x="13790" y="8851"/>
                  </a:lnTo>
                  <a:lnTo>
                    <a:pt x="13568" y="8595"/>
                  </a:lnTo>
                  <a:lnTo>
                    <a:pt x="13329" y="8322"/>
                  </a:lnTo>
                  <a:lnTo>
                    <a:pt x="13106" y="8100"/>
                  </a:lnTo>
                  <a:lnTo>
                    <a:pt x="12816" y="7894"/>
                  </a:lnTo>
                  <a:lnTo>
                    <a:pt x="12508" y="7741"/>
                  </a:lnTo>
                  <a:lnTo>
                    <a:pt x="12218" y="7570"/>
                  </a:lnTo>
                  <a:lnTo>
                    <a:pt x="11893" y="7433"/>
                  </a:lnTo>
                  <a:lnTo>
                    <a:pt x="11534" y="7382"/>
                  </a:lnTo>
                  <a:lnTo>
                    <a:pt x="11175" y="7313"/>
                  </a:lnTo>
                  <a:lnTo>
                    <a:pt x="10817" y="7313"/>
                  </a:lnTo>
                  <a:lnTo>
                    <a:pt x="10441" y="7313"/>
                  </a:lnTo>
                  <a:lnTo>
                    <a:pt x="10082" y="7382"/>
                  </a:lnTo>
                  <a:lnTo>
                    <a:pt x="9757" y="7433"/>
                  </a:lnTo>
                  <a:lnTo>
                    <a:pt x="9432" y="7570"/>
                  </a:lnTo>
                  <a:lnTo>
                    <a:pt x="9142" y="7741"/>
                  </a:lnTo>
                  <a:lnTo>
                    <a:pt x="8834" y="7894"/>
                  </a:lnTo>
                  <a:lnTo>
                    <a:pt x="8544" y="8100"/>
                  </a:lnTo>
                  <a:lnTo>
                    <a:pt x="8287" y="8322"/>
                  </a:lnTo>
                  <a:lnTo>
                    <a:pt x="8048" y="8595"/>
                  </a:lnTo>
                  <a:lnTo>
                    <a:pt x="7860" y="8851"/>
                  </a:lnTo>
                  <a:lnTo>
                    <a:pt x="7689" y="9142"/>
                  </a:lnTo>
                  <a:lnTo>
                    <a:pt x="7536" y="9467"/>
                  </a:lnTo>
                  <a:lnTo>
                    <a:pt x="7399" y="9808"/>
                  </a:lnTo>
                  <a:lnTo>
                    <a:pt x="7331" y="10133"/>
                  </a:lnTo>
                  <a:lnTo>
                    <a:pt x="7262" y="10492"/>
                  </a:lnTo>
                  <a:lnTo>
                    <a:pt x="7262" y="10851"/>
                  </a:lnTo>
                  <a:lnTo>
                    <a:pt x="7262" y="11210"/>
                  </a:lnTo>
                  <a:lnTo>
                    <a:pt x="7331" y="11568"/>
                  </a:lnTo>
                  <a:lnTo>
                    <a:pt x="7399" y="11927"/>
                  </a:lnTo>
                  <a:lnTo>
                    <a:pt x="7536" y="12269"/>
                  </a:lnTo>
                  <a:lnTo>
                    <a:pt x="7689" y="12560"/>
                  </a:lnTo>
                  <a:lnTo>
                    <a:pt x="7860" y="12850"/>
                  </a:lnTo>
                  <a:lnTo>
                    <a:pt x="8048" y="13106"/>
                  </a:lnTo>
                  <a:lnTo>
                    <a:pt x="8287" y="13380"/>
                  </a:lnTo>
                  <a:lnTo>
                    <a:pt x="8544" y="13602"/>
                  </a:lnTo>
                  <a:lnTo>
                    <a:pt x="8834" y="13807"/>
                  </a:lnTo>
                  <a:lnTo>
                    <a:pt x="9142" y="13995"/>
                  </a:lnTo>
                  <a:lnTo>
                    <a:pt x="9432" y="14166"/>
                  </a:lnTo>
                  <a:lnTo>
                    <a:pt x="9757" y="14268"/>
                  </a:lnTo>
                  <a:lnTo>
                    <a:pt x="10082" y="14354"/>
                  </a:lnTo>
                  <a:lnTo>
                    <a:pt x="10441" y="14388"/>
                  </a:lnTo>
                  <a:lnTo>
                    <a:pt x="10817" y="14422"/>
                  </a:lnTo>
                  <a:close/>
                </a:path>
              </a:pathLst>
            </a:custGeom>
            <a:solidFill>
              <a:srgbClr val="C0C0C0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20099999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endParaRPr lang="en-US" dirty="0"/>
            </a:p>
          </p:txBody>
        </p:sp>
        <p:sp>
          <p:nvSpPr>
            <p:cNvPr id="7" name="AutoShape 5"/>
            <p:cNvSpPr>
              <a:spLocks noEditPoints="1" noChangeArrowheads="1"/>
            </p:cNvSpPr>
            <p:nvPr/>
          </p:nvSpPr>
          <p:spPr bwMode="auto">
            <a:xfrm>
              <a:off x="2559" y="2142"/>
              <a:ext cx="1588" cy="1392"/>
            </a:xfrm>
            <a:custGeom>
              <a:avLst/>
              <a:gdLst>
                <a:gd name="T0" fmla="*/ 10800 w 21600"/>
                <a:gd name="T1" fmla="*/ 0 h 21600"/>
                <a:gd name="T2" fmla="*/ 21600 w 21600"/>
                <a:gd name="T3" fmla="*/ 10800 h 21600"/>
                <a:gd name="T4" fmla="*/ 10800 w 21600"/>
                <a:gd name="T5" fmla="*/ 21600 h 21600"/>
                <a:gd name="T6" fmla="*/ 0 w 21600"/>
                <a:gd name="T7" fmla="*/ 10800 h 21600"/>
                <a:gd name="T8" fmla="*/ 4374 w 21600"/>
                <a:gd name="T9" fmla="*/ 3964 h 21600"/>
                <a:gd name="T10" fmla="*/ 17841 w 21600"/>
                <a:gd name="T11" fmla="*/ 1763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9689" y="1725"/>
                  </a:moveTo>
                  <a:lnTo>
                    <a:pt x="10304" y="85"/>
                  </a:lnTo>
                  <a:lnTo>
                    <a:pt x="11637" y="85"/>
                  </a:lnTo>
                  <a:lnTo>
                    <a:pt x="12303" y="1777"/>
                  </a:lnTo>
                  <a:lnTo>
                    <a:pt x="13072" y="1931"/>
                  </a:lnTo>
                  <a:lnTo>
                    <a:pt x="14303" y="598"/>
                  </a:lnTo>
                  <a:lnTo>
                    <a:pt x="15533" y="1110"/>
                  </a:lnTo>
                  <a:lnTo>
                    <a:pt x="15584" y="2905"/>
                  </a:lnTo>
                  <a:lnTo>
                    <a:pt x="16405" y="3520"/>
                  </a:lnTo>
                  <a:lnTo>
                    <a:pt x="17891" y="2751"/>
                  </a:lnTo>
                  <a:lnTo>
                    <a:pt x="18917" y="3674"/>
                  </a:lnTo>
                  <a:lnTo>
                    <a:pt x="18199" y="5314"/>
                  </a:lnTo>
                  <a:lnTo>
                    <a:pt x="18763" y="6083"/>
                  </a:lnTo>
                  <a:lnTo>
                    <a:pt x="20403" y="6032"/>
                  </a:lnTo>
                  <a:lnTo>
                    <a:pt x="20865" y="7211"/>
                  </a:lnTo>
                  <a:lnTo>
                    <a:pt x="19737" y="8185"/>
                  </a:lnTo>
                  <a:lnTo>
                    <a:pt x="20096" y="9723"/>
                  </a:lnTo>
                  <a:lnTo>
                    <a:pt x="21634" y="10287"/>
                  </a:lnTo>
                  <a:lnTo>
                    <a:pt x="21582" y="11620"/>
                  </a:lnTo>
                  <a:lnTo>
                    <a:pt x="20147" y="12184"/>
                  </a:lnTo>
                  <a:lnTo>
                    <a:pt x="19942" y="13158"/>
                  </a:lnTo>
                  <a:lnTo>
                    <a:pt x="21070" y="14234"/>
                  </a:lnTo>
                  <a:lnTo>
                    <a:pt x="20608" y="15362"/>
                  </a:lnTo>
                  <a:lnTo>
                    <a:pt x="19019" y="15465"/>
                  </a:lnTo>
                  <a:lnTo>
                    <a:pt x="18404" y="16439"/>
                  </a:lnTo>
                  <a:lnTo>
                    <a:pt x="19122" y="17925"/>
                  </a:lnTo>
                  <a:lnTo>
                    <a:pt x="18096" y="18797"/>
                  </a:lnTo>
                  <a:lnTo>
                    <a:pt x="16763" y="18284"/>
                  </a:lnTo>
                  <a:lnTo>
                    <a:pt x="15431" y="19002"/>
                  </a:lnTo>
                  <a:lnTo>
                    <a:pt x="15277" y="20848"/>
                  </a:lnTo>
                  <a:lnTo>
                    <a:pt x="14149" y="21155"/>
                  </a:lnTo>
                  <a:lnTo>
                    <a:pt x="13021" y="19925"/>
                  </a:lnTo>
                  <a:lnTo>
                    <a:pt x="12252" y="20181"/>
                  </a:lnTo>
                  <a:lnTo>
                    <a:pt x="11739" y="21668"/>
                  </a:lnTo>
                  <a:lnTo>
                    <a:pt x="10201" y="21668"/>
                  </a:lnTo>
                  <a:lnTo>
                    <a:pt x="9740" y="20130"/>
                  </a:lnTo>
                  <a:lnTo>
                    <a:pt x="8253" y="19771"/>
                  </a:lnTo>
                  <a:lnTo>
                    <a:pt x="7125" y="21001"/>
                  </a:lnTo>
                  <a:lnTo>
                    <a:pt x="5895" y="20489"/>
                  </a:lnTo>
                  <a:lnTo>
                    <a:pt x="5946" y="18592"/>
                  </a:lnTo>
                  <a:lnTo>
                    <a:pt x="5177" y="18131"/>
                  </a:lnTo>
                  <a:lnTo>
                    <a:pt x="3383" y="18848"/>
                  </a:lnTo>
                  <a:lnTo>
                    <a:pt x="2614" y="17874"/>
                  </a:lnTo>
                  <a:lnTo>
                    <a:pt x="3383" y="16182"/>
                  </a:lnTo>
                  <a:lnTo>
                    <a:pt x="2922" y="15465"/>
                  </a:lnTo>
                  <a:lnTo>
                    <a:pt x="922" y="15516"/>
                  </a:lnTo>
                  <a:lnTo>
                    <a:pt x="512" y="14234"/>
                  </a:lnTo>
                  <a:lnTo>
                    <a:pt x="1948" y="12901"/>
                  </a:lnTo>
                  <a:lnTo>
                    <a:pt x="1896" y="12184"/>
                  </a:lnTo>
                  <a:lnTo>
                    <a:pt x="0" y="11415"/>
                  </a:lnTo>
                  <a:lnTo>
                    <a:pt x="51" y="10031"/>
                  </a:lnTo>
                  <a:lnTo>
                    <a:pt x="1948" y="9313"/>
                  </a:lnTo>
                  <a:lnTo>
                    <a:pt x="2101" y="8595"/>
                  </a:lnTo>
                  <a:lnTo>
                    <a:pt x="615" y="7160"/>
                  </a:lnTo>
                  <a:lnTo>
                    <a:pt x="1127" y="5878"/>
                  </a:lnTo>
                  <a:lnTo>
                    <a:pt x="3178" y="5981"/>
                  </a:lnTo>
                  <a:lnTo>
                    <a:pt x="3588" y="5417"/>
                  </a:lnTo>
                  <a:lnTo>
                    <a:pt x="2819" y="3520"/>
                  </a:lnTo>
                  <a:lnTo>
                    <a:pt x="3742" y="2597"/>
                  </a:lnTo>
                  <a:lnTo>
                    <a:pt x="5536" y="3417"/>
                  </a:lnTo>
                  <a:lnTo>
                    <a:pt x="6049" y="3058"/>
                  </a:lnTo>
                  <a:lnTo>
                    <a:pt x="6100" y="1264"/>
                  </a:lnTo>
                  <a:lnTo>
                    <a:pt x="7228" y="700"/>
                  </a:lnTo>
                  <a:lnTo>
                    <a:pt x="8510" y="2033"/>
                  </a:lnTo>
                  <a:lnTo>
                    <a:pt x="9689" y="1725"/>
                  </a:lnTo>
                  <a:close/>
                  <a:moveTo>
                    <a:pt x="10817" y="14422"/>
                  </a:moveTo>
                  <a:lnTo>
                    <a:pt x="11175" y="14388"/>
                  </a:lnTo>
                  <a:lnTo>
                    <a:pt x="11534" y="14354"/>
                  </a:lnTo>
                  <a:lnTo>
                    <a:pt x="11893" y="14268"/>
                  </a:lnTo>
                  <a:lnTo>
                    <a:pt x="12218" y="14166"/>
                  </a:lnTo>
                  <a:lnTo>
                    <a:pt x="12508" y="13995"/>
                  </a:lnTo>
                  <a:lnTo>
                    <a:pt x="12816" y="13807"/>
                  </a:lnTo>
                  <a:lnTo>
                    <a:pt x="13106" y="13602"/>
                  </a:lnTo>
                  <a:lnTo>
                    <a:pt x="13329" y="13380"/>
                  </a:lnTo>
                  <a:lnTo>
                    <a:pt x="13568" y="13106"/>
                  </a:lnTo>
                  <a:lnTo>
                    <a:pt x="13790" y="12850"/>
                  </a:lnTo>
                  <a:lnTo>
                    <a:pt x="13961" y="12560"/>
                  </a:lnTo>
                  <a:lnTo>
                    <a:pt x="14115" y="12269"/>
                  </a:lnTo>
                  <a:lnTo>
                    <a:pt x="14217" y="11927"/>
                  </a:lnTo>
                  <a:lnTo>
                    <a:pt x="14320" y="11568"/>
                  </a:lnTo>
                  <a:lnTo>
                    <a:pt x="14388" y="11210"/>
                  </a:lnTo>
                  <a:lnTo>
                    <a:pt x="14388" y="10851"/>
                  </a:lnTo>
                  <a:lnTo>
                    <a:pt x="14388" y="10492"/>
                  </a:lnTo>
                  <a:lnTo>
                    <a:pt x="14320" y="10133"/>
                  </a:lnTo>
                  <a:lnTo>
                    <a:pt x="14217" y="9808"/>
                  </a:lnTo>
                  <a:lnTo>
                    <a:pt x="14115" y="9467"/>
                  </a:lnTo>
                  <a:lnTo>
                    <a:pt x="13961" y="9142"/>
                  </a:lnTo>
                  <a:lnTo>
                    <a:pt x="13790" y="8851"/>
                  </a:lnTo>
                  <a:lnTo>
                    <a:pt x="13568" y="8595"/>
                  </a:lnTo>
                  <a:lnTo>
                    <a:pt x="13329" y="8322"/>
                  </a:lnTo>
                  <a:lnTo>
                    <a:pt x="13106" y="8100"/>
                  </a:lnTo>
                  <a:lnTo>
                    <a:pt x="12816" y="7894"/>
                  </a:lnTo>
                  <a:lnTo>
                    <a:pt x="12508" y="7741"/>
                  </a:lnTo>
                  <a:lnTo>
                    <a:pt x="12218" y="7570"/>
                  </a:lnTo>
                  <a:lnTo>
                    <a:pt x="11893" y="7433"/>
                  </a:lnTo>
                  <a:lnTo>
                    <a:pt x="11534" y="7382"/>
                  </a:lnTo>
                  <a:lnTo>
                    <a:pt x="11175" y="7313"/>
                  </a:lnTo>
                  <a:lnTo>
                    <a:pt x="10817" y="7313"/>
                  </a:lnTo>
                  <a:lnTo>
                    <a:pt x="10441" y="7313"/>
                  </a:lnTo>
                  <a:lnTo>
                    <a:pt x="10082" y="7382"/>
                  </a:lnTo>
                  <a:lnTo>
                    <a:pt x="9757" y="7433"/>
                  </a:lnTo>
                  <a:lnTo>
                    <a:pt x="9432" y="7570"/>
                  </a:lnTo>
                  <a:lnTo>
                    <a:pt x="9142" y="7741"/>
                  </a:lnTo>
                  <a:lnTo>
                    <a:pt x="8834" y="7894"/>
                  </a:lnTo>
                  <a:lnTo>
                    <a:pt x="8544" y="8100"/>
                  </a:lnTo>
                  <a:lnTo>
                    <a:pt x="8287" y="8322"/>
                  </a:lnTo>
                  <a:lnTo>
                    <a:pt x="8048" y="8595"/>
                  </a:lnTo>
                  <a:lnTo>
                    <a:pt x="7860" y="8851"/>
                  </a:lnTo>
                  <a:lnTo>
                    <a:pt x="7689" y="9142"/>
                  </a:lnTo>
                  <a:lnTo>
                    <a:pt x="7536" y="9467"/>
                  </a:lnTo>
                  <a:lnTo>
                    <a:pt x="7399" y="9808"/>
                  </a:lnTo>
                  <a:lnTo>
                    <a:pt x="7331" y="10133"/>
                  </a:lnTo>
                  <a:lnTo>
                    <a:pt x="7262" y="10492"/>
                  </a:lnTo>
                  <a:lnTo>
                    <a:pt x="7262" y="10851"/>
                  </a:lnTo>
                  <a:lnTo>
                    <a:pt x="7262" y="11210"/>
                  </a:lnTo>
                  <a:lnTo>
                    <a:pt x="7331" y="11568"/>
                  </a:lnTo>
                  <a:lnTo>
                    <a:pt x="7399" y="11927"/>
                  </a:lnTo>
                  <a:lnTo>
                    <a:pt x="7536" y="12269"/>
                  </a:lnTo>
                  <a:lnTo>
                    <a:pt x="7689" y="12560"/>
                  </a:lnTo>
                  <a:lnTo>
                    <a:pt x="7860" y="12850"/>
                  </a:lnTo>
                  <a:lnTo>
                    <a:pt x="8048" y="13106"/>
                  </a:lnTo>
                  <a:lnTo>
                    <a:pt x="8287" y="13380"/>
                  </a:lnTo>
                  <a:lnTo>
                    <a:pt x="8544" y="13602"/>
                  </a:lnTo>
                  <a:lnTo>
                    <a:pt x="8834" y="13807"/>
                  </a:lnTo>
                  <a:lnTo>
                    <a:pt x="9142" y="13995"/>
                  </a:lnTo>
                  <a:lnTo>
                    <a:pt x="9432" y="14166"/>
                  </a:lnTo>
                  <a:lnTo>
                    <a:pt x="9757" y="14268"/>
                  </a:lnTo>
                  <a:lnTo>
                    <a:pt x="10082" y="14354"/>
                  </a:lnTo>
                  <a:lnTo>
                    <a:pt x="10441" y="14388"/>
                  </a:lnTo>
                  <a:lnTo>
                    <a:pt x="10817" y="14422"/>
                  </a:lnTo>
                  <a:close/>
                </a:path>
              </a:pathLst>
            </a:custGeom>
            <a:solidFill>
              <a:srgbClr val="C0C0C0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20099999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endParaRPr lang="en-US" dirty="0"/>
            </a:p>
          </p:txBody>
        </p:sp>
      </p:grpSp>
      <p:pic>
        <p:nvPicPr>
          <p:cNvPr id="8" name="Configuratio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600" y="152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213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3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864" y="2913586"/>
            <a:ext cx="6514272" cy="18239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804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latin typeface="Algerian" panose="04020705040A02060702" pitchFamily="82" charset="0"/>
              </a:rPr>
              <a:t>Moving Forward</a:t>
            </a:r>
            <a:endParaRPr lang="en-US" sz="4800" b="1" dirty="0">
              <a:latin typeface="Algerian" panose="04020705040A02060702" pitchFamily="82" charset="0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1705968" y="1237186"/>
            <a:ext cx="1828800" cy="1676400"/>
          </a:xfrm>
          <a:prstGeom prst="wedgeRoundRectCallout">
            <a:avLst>
              <a:gd name="adj1" fmla="val 27674"/>
              <a:gd name="adj2" fmla="val 86923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710321" y="1413666"/>
            <a:ext cx="1828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The second block commands the robot to move the wheel connected to port C forward </a:t>
            </a:r>
            <a:endParaRPr lang="en-US" sz="1600" dirty="0"/>
          </a:p>
        </p:txBody>
      </p:sp>
      <p:sp>
        <p:nvSpPr>
          <p:cNvPr id="11" name="Rounded Rectangular Callout 10"/>
          <p:cNvSpPr/>
          <p:nvPr/>
        </p:nvSpPr>
        <p:spPr>
          <a:xfrm rot="10800000">
            <a:off x="3505199" y="4705914"/>
            <a:ext cx="1828800" cy="1676400"/>
          </a:xfrm>
          <a:prstGeom prst="wedgeRoundRectCallout">
            <a:avLst>
              <a:gd name="adj1" fmla="val -20833"/>
              <a:gd name="adj2" fmla="val 65756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631870" y="4934514"/>
            <a:ext cx="160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third block commands the robot to move for 5 seconds</a:t>
            </a:r>
            <a:endParaRPr lang="en-US" dirty="0"/>
          </a:p>
        </p:txBody>
      </p:sp>
      <p:sp>
        <p:nvSpPr>
          <p:cNvPr id="4" name="Rounded Rectangular Callout 3"/>
          <p:cNvSpPr/>
          <p:nvPr/>
        </p:nvSpPr>
        <p:spPr>
          <a:xfrm rot="10800000">
            <a:off x="1155370" y="4775119"/>
            <a:ext cx="1828800" cy="1676400"/>
          </a:xfrm>
          <a:prstGeom prst="wedgeRoundRectCallout">
            <a:avLst>
              <a:gd name="adj1" fmla="val -20833"/>
              <a:gd name="adj2" fmla="val 69013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155370" y="4951599"/>
            <a:ext cx="18288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The first block commands the robot to move the wheel connected to port B forward</a:t>
            </a:r>
            <a:endParaRPr lang="en-US" sz="1600" dirty="0"/>
          </a:p>
        </p:txBody>
      </p:sp>
      <p:sp>
        <p:nvSpPr>
          <p:cNvPr id="19" name="Rounded Rectangular Callout 18"/>
          <p:cNvSpPr/>
          <p:nvPr/>
        </p:nvSpPr>
        <p:spPr>
          <a:xfrm>
            <a:off x="6134099" y="1285381"/>
            <a:ext cx="1828800" cy="1676400"/>
          </a:xfrm>
          <a:prstGeom prst="wedgeRoundRectCallout">
            <a:avLst>
              <a:gd name="adj1" fmla="val -41729"/>
              <a:gd name="adj2" fmla="val 8122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134099" y="1323303"/>
            <a:ext cx="1828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The fifth block commands the robot to stop moving the wheel connected to port C</a:t>
            </a:r>
            <a:endParaRPr lang="en-US" sz="1600" b="1" dirty="0"/>
          </a:p>
        </p:txBody>
      </p:sp>
      <p:sp>
        <p:nvSpPr>
          <p:cNvPr id="21" name="Rounded Rectangular Callout 20"/>
          <p:cNvSpPr/>
          <p:nvPr/>
        </p:nvSpPr>
        <p:spPr>
          <a:xfrm rot="10800000">
            <a:off x="5789716" y="4737582"/>
            <a:ext cx="1828800" cy="1676400"/>
          </a:xfrm>
          <a:prstGeom prst="wedgeRoundRectCallout">
            <a:avLst>
              <a:gd name="adj1" fmla="val -16355"/>
              <a:gd name="adj2" fmla="val 66571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904015" y="4790952"/>
            <a:ext cx="1600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The fifth block commands the robot to stop moving the wheel connected to port C</a:t>
            </a:r>
            <a:endParaRPr lang="en-US" sz="1600" dirty="0"/>
          </a:p>
        </p:txBody>
      </p:sp>
      <p:pic>
        <p:nvPicPr>
          <p:cNvPr id="3" name="moving forwar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3733" y="6275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33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199" y="2917166"/>
            <a:ext cx="6262689" cy="1820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804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latin typeface="Algerian" panose="04020705040A02060702" pitchFamily="82" charset="0"/>
              </a:rPr>
              <a:t>Moving Backward</a:t>
            </a:r>
            <a:endParaRPr lang="en-US" sz="4800" b="1" dirty="0">
              <a:latin typeface="Algerian" panose="04020705040A02060702" pitchFamily="82" charset="0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1730840" y="1217828"/>
            <a:ext cx="1828800" cy="1676400"/>
          </a:xfrm>
          <a:prstGeom prst="wedgeRoundRectCallout">
            <a:avLst>
              <a:gd name="adj1" fmla="val 39615"/>
              <a:gd name="adj2" fmla="val 82853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730840" y="1394308"/>
            <a:ext cx="1828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The second block commands the robot to move the wheel connected to port C backwards</a:t>
            </a:r>
            <a:endParaRPr lang="en-US" sz="1600" dirty="0"/>
          </a:p>
        </p:txBody>
      </p:sp>
      <p:sp>
        <p:nvSpPr>
          <p:cNvPr id="11" name="Rounded Rectangular Callout 10"/>
          <p:cNvSpPr/>
          <p:nvPr/>
        </p:nvSpPr>
        <p:spPr>
          <a:xfrm rot="10800000">
            <a:off x="3505199" y="4705914"/>
            <a:ext cx="1828800" cy="1676400"/>
          </a:xfrm>
          <a:prstGeom prst="wedgeRoundRectCallout">
            <a:avLst>
              <a:gd name="adj1" fmla="val -20087"/>
              <a:gd name="adj2" fmla="val 69827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631870" y="4934514"/>
            <a:ext cx="160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third block commands the robot to move for 5 seconds</a:t>
            </a:r>
            <a:endParaRPr lang="en-US" dirty="0"/>
          </a:p>
        </p:txBody>
      </p:sp>
      <p:sp>
        <p:nvSpPr>
          <p:cNvPr id="4" name="Rounded Rectangular Callout 3"/>
          <p:cNvSpPr/>
          <p:nvPr/>
        </p:nvSpPr>
        <p:spPr>
          <a:xfrm rot="10800000">
            <a:off x="1155370" y="4775119"/>
            <a:ext cx="1828800" cy="1676400"/>
          </a:xfrm>
          <a:prstGeom prst="wedgeRoundRectCallout">
            <a:avLst>
              <a:gd name="adj1" fmla="val -25311"/>
              <a:gd name="adj2" fmla="val 72269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155370" y="4914062"/>
            <a:ext cx="18288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The first block commands the robot to move the wheel connected to port B backwards</a:t>
            </a:r>
            <a:endParaRPr lang="en-US" sz="1600" dirty="0"/>
          </a:p>
        </p:txBody>
      </p:sp>
      <p:sp>
        <p:nvSpPr>
          <p:cNvPr id="19" name="Rounded Rectangular Callout 18"/>
          <p:cNvSpPr/>
          <p:nvPr/>
        </p:nvSpPr>
        <p:spPr>
          <a:xfrm>
            <a:off x="6589815" y="1569660"/>
            <a:ext cx="1828800" cy="1676400"/>
          </a:xfrm>
          <a:prstGeom prst="wedgeRoundRectCallout">
            <a:avLst>
              <a:gd name="adj1" fmla="val -61878"/>
              <a:gd name="adj2" fmla="val 67385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704115" y="1676400"/>
            <a:ext cx="1600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The fourth block commands the robot to stop moving the wheel connected to port </a:t>
            </a:r>
            <a:r>
              <a:rPr lang="en-US" sz="1600" dirty="0"/>
              <a:t>B</a:t>
            </a:r>
          </a:p>
        </p:txBody>
      </p:sp>
      <p:sp>
        <p:nvSpPr>
          <p:cNvPr id="21" name="Rounded Rectangular Callout 20"/>
          <p:cNvSpPr/>
          <p:nvPr/>
        </p:nvSpPr>
        <p:spPr>
          <a:xfrm rot="10800000">
            <a:off x="5789716" y="4737582"/>
            <a:ext cx="1828800" cy="1676400"/>
          </a:xfrm>
          <a:prstGeom prst="wedgeRoundRectCallout">
            <a:avLst>
              <a:gd name="adj1" fmla="val -20833"/>
              <a:gd name="adj2" fmla="val 69827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904015" y="4790952"/>
            <a:ext cx="1600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The fifth block commands the robot to stop moving the wheel connected to port C</a:t>
            </a:r>
            <a:endParaRPr lang="en-US" sz="1600" dirty="0"/>
          </a:p>
        </p:txBody>
      </p:sp>
      <p:pic>
        <p:nvPicPr>
          <p:cNvPr id="3" name="Moving backward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3269" y="152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110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256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latin typeface="Algerian" panose="04020705040A02060702" pitchFamily="82" charset="0"/>
              </a:rPr>
              <a:t>Left </a:t>
            </a:r>
            <a:r>
              <a:rPr lang="en-US" sz="4800" b="1" dirty="0">
                <a:latin typeface="Algerian" panose="04020705040A02060702" pitchFamily="82" charset="0"/>
              </a:rPr>
              <a:t>P</a:t>
            </a:r>
            <a:r>
              <a:rPr lang="en-US" sz="4800" b="1" dirty="0" smtClean="0">
                <a:latin typeface="Algerian" panose="04020705040A02060702" pitchFamily="82" charset="0"/>
              </a:rPr>
              <a:t>oint </a:t>
            </a:r>
            <a:r>
              <a:rPr lang="en-US" sz="4800" b="1" dirty="0">
                <a:latin typeface="Algerian" panose="04020705040A02060702" pitchFamily="82" charset="0"/>
              </a:rPr>
              <a:t>T</a:t>
            </a:r>
            <a:r>
              <a:rPr lang="en-US" sz="4800" b="1" dirty="0" smtClean="0">
                <a:latin typeface="Algerian" panose="04020705040A02060702" pitchFamily="82" charset="0"/>
              </a:rPr>
              <a:t>urn</a:t>
            </a:r>
            <a:endParaRPr lang="en-US" sz="4800" b="1" dirty="0">
              <a:latin typeface="Algerian" panose="04020705040A02060702" pitchFamily="82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468" y="2924288"/>
            <a:ext cx="5905176" cy="17573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ular Callout 4"/>
          <p:cNvSpPr/>
          <p:nvPr/>
        </p:nvSpPr>
        <p:spPr>
          <a:xfrm rot="10800000">
            <a:off x="1274927" y="4539114"/>
            <a:ext cx="1828800" cy="1676400"/>
          </a:xfrm>
          <a:prstGeom prst="wedgeRoundRectCallou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74926" y="4700349"/>
            <a:ext cx="18288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The first block commands the robot to move the wheel connected to  Port C forward</a:t>
            </a:r>
            <a:endParaRPr lang="en-US" sz="1600" dirty="0"/>
          </a:p>
        </p:txBody>
      </p:sp>
      <p:sp>
        <p:nvSpPr>
          <p:cNvPr id="7" name="Rounded Rectangular Callout 6"/>
          <p:cNvSpPr/>
          <p:nvPr/>
        </p:nvSpPr>
        <p:spPr>
          <a:xfrm rot="10800000">
            <a:off x="3442649" y="4794842"/>
            <a:ext cx="1828800" cy="1676400"/>
          </a:xfrm>
          <a:prstGeom prst="wedgeRoundRectCallou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442648" y="4848212"/>
            <a:ext cx="18288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The third block commands the robot to turn the Port C wheel a specified number of degrees</a:t>
            </a:r>
            <a:endParaRPr lang="en-US" sz="1600" dirty="0"/>
          </a:p>
        </p:txBody>
      </p:sp>
      <p:sp>
        <p:nvSpPr>
          <p:cNvPr id="9" name="Rounded Rectangular Callout 8"/>
          <p:cNvSpPr/>
          <p:nvPr/>
        </p:nvSpPr>
        <p:spPr>
          <a:xfrm>
            <a:off x="2913798" y="1075348"/>
            <a:ext cx="1828800" cy="1676400"/>
          </a:xfrm>
          <a:prstGeom prst="wedgeRoundRectCallout">
            <a:avLst>
              <a:gd name="adj1" fmla="val -22326"/>
              <a:gd name="adj2" fmla="val 90180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893325" y="1251828"/>
            <a:ext cx="18288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The second block commands the robot to not move the wheel connected to Port B</a:t>
            </a:r>
            <a:endParaRPr lang="en-US" sz="1600" dirty="0"/>
          </a:p>
        </p:txBody>
      </p:sp>
      <p:sp>
        <p:nvSpPr>
          <p:cNvPr id="11" name="Rounded Rectangular Callout 10"/>
          <p:cNvSpPr/>
          <p:nvPr/>
        </p:nvSpPr>
        <p:spPr>
          <a:xfrm>
            <a:off x="5314667" y="1404680"/>
            <a:ext cx="1828800" cy="1676400"/>
          </a:xfrm>
          <a:prstGeom prst="wedgeRoundRectCallout">
            <a:avLst>
              <a:gd name="adj1" fmla="val -20833"/>
              <a:gd name="adj2" fmla="val 69827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314667" y="1592434"/>
            <a:ext cx="18288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The fourth block commands the robot to stop moving the wheel connected to Port C</a:t>
            </a:r>
            <a:endParaRPr lang="en-US" sz="1600" dirty="0"/>
          </a:p>
        </p:txBody>
      </p:sp>
      <p:sp>
        <p:nvSpPr>
          <p:cNvPr id="17" name="Rounded Rectangular Callout 16"/>
          <p:cNvSpPr/>
          <p:nvPr/>
        </p:nvSpPr>
        <p:spPr>
          <a:xfrm rot="10800000">
            <a:off x="5542129" y="4592484"/>
            <a:ext cx="1828800" cy="1676400"/>
          </a:xfrm>
          <a:prstGeom prst="wedgeRoundRectCallou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542128" y="4768964"/>
            <a:ext cx="18288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The fifth block commands the robot to not move the wheel connected to Port B</a:t>
            </a:r>
            <a:endParaRPr lang="en-US" sz="1600" dirty="0"/>
          </a:p>
        </p:txBody>
      </p:sp>
      <p:pic>
        <p:nvPicPr>
          <p:cNvPr id="3" name="left point tur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0126" y="10998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06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64518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latin typeface="Algerian" panose="04020705040A02060702" pitchFamily="82" charset="0"/>
              </a:rPr>
              <a:t>Right Point </a:t>
            </a:r>
            <a:r>
              <a:rPr lang="en-US" sz="4800" b="1" dirty="0">
                <a:latin typeface="Algerian" panose="04020705040A02060702" pitchFamily="82" charset="0"/>
              </a:rPr>
              <a:t>T</a:t>
            </a:r>
            <a:r>
              <a:rPr lang="en-US" sz="4800" b="1" dirty="0" smtClean="0">
                <a:latin typeface="Algerian" panose="04020705040A02060702" pitchFamily="82" charset="0"/>
              </a:rPr>
              <a:t>urn</a:t>
            </a:r>
            <a:endParaRPr lang="en-US" sz="4800" b="1" dirty="0">
              <a:latin typeface="Algerian" panose="04020705040A02060702" pitchFamily="8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999" y="2575267"/>
            <a:ext cx="6460584" cy="2047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ounded Rectangular Callout 4"/>
          <p:cNvSpPr/>
          <p:nvPr/>
        </p:nvSpPr>
        <p:spPr>
          <a:xfrm rot="10800000">
            <a:off x="1274377" y="4443036"/>
            <a:ext cx="1828800" cy="1676400"/>
          </a:xfrm>
          <a:prstGeom prst="wedgeRoundRectCallou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95398" y="4604271"/>
            <a:ext cx="18288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The first block commands the robot to stop the wheel connected to  Port C</a:t>
            </a:r>
            <a:endParaRPr lang="en-US" sz="1600" dirty="0"/>
          </a:p>
        </p:txBody>
      </p:sp>
      <p:sp>
        <p:nvSpPr>
          <p:cNvPr id="7" name="Rounded Rectangular Callout 6"/>
          <p:cNvSpPr/>
          <p:nvPr/>
        </p:nvSpPr>
        <p:spPr>
          <a:xfrm rot="10800000">
            <a:off x="3463121" y="4682757"/>
            <a:ext cx="1828800" cy="1676400"/>
          </a:xfrm>
          <a:prstGeom prst="wedgeRoundRectCallou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463120" y="4736127"/>
            <a:ext cx="18288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The third block commands the robot to turn the Port C wheel a specified number of degrees</a:t>
            </a:r>
            <a:endParaRPr lang="en-US" sz="1600" dirty="0"/>
          </a:p>
        </p:txBody>
      </p:sp>
      <p:sp>
        <p:nvSpPr>
          <p:cNvPr id="9" name="Rounded Rectangular Callout 8"/>
          <p:cNvSpPr/>
          <p:nvPr/>
        </p:nvSpPr>
        <p:spPr>
          <a:xfrm>
            <a:off x="2913798" y="1075348"/>
            <a:ext cx="1828800" cy="1676400"/>
          </a:xfrm>
          <a:prstGeom prst="wedgeRoundRectCallout">
            <a:avLst>
              <a:gd name="adj1" fmla="val -20087"/>
              <a:gd name="adj2" fmla="val 82039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913796" y="1251827"/>
            <a:ext cx="18288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The second block commands the robot to move the wheel connected to Port B backwards</a:t>
            </a:r>
            <a:endParaRPr lang="en-US" sz="1600" dirty="0"/>
          </a:p>
        </p:txBody>
      </p:sp>
      <p:sp>
        <p:nvSpPr>
          <p:cNvPr id="11" name="Rounded Rectangular Callout 10"/>
          <p:cNvSpPr/>
          <p:nvPr/>
        </p:nvSpPr>
        <p:spPr>
          <a:xfrm>
            <a:off x="5562600" y="1078482"/>
            <a:ext cx="1828800" cy="1676400"/>
          </a:xfrm>
          <a:prstGeom prst="wedgeRoundRectCallout">
            <a:avLst>
              <a:gd name="adj1" fmla="val -22326"/>
              <a:gd name="adj2" fmla="val 80410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562599" y="1254962"/>
            <a:ext cx="18288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The fourth block commands the robot to not move the wheel connected to Port C</a:t>
            </a:r>
            <a:endParaRPr lang="en-US" sz="1600" dirty="0"/>
          </a:p>
        </p:txBody>
      </p:sp>
      <p:sp>
        <p:nvSpPr>
          <p:cNvPr id="17" name="Rounded Rectangular Callout 16"/>
          <p:cNvSpPr/>
          <p:nvPr/>
        </p:nvSpPr>
        <p:spPr>
          <a:xfrm rot="10800000">
            <a:off x="5726373" y="4460982"/>
            <a:ext cx="1828800" cy="1676400"/>
          </a:xfrm>
          <a:prstGeom prst="wedgeRoundRectCallou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726372" y="4637462"/>
            <a:ext cx="18288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The fifth block commands the robot to stop the wheel connected to Port B</a:t>
            </a:r>
            <a:endParaRPr lang="en-US" sz="1600" dirty="0"/>
          </a:p>
        </p:txBody>
      </p:sp>
      <p:pic>
        <p:nvPicPr>
          <p:cNvPr id="3" name="right point tur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9576" y="9470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488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472" y="-124549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latin typeface="Algerian" panose="04020705040A02060702" pitchFamily="82" charset="0"/>
              </a:rPr>
              <a:t>Follow the Hematite</a:t>
            </a:r>
            <a:endParaRPr lang="en-US" sz="4800" b="1" dirty="0">
              <a:latin typeface="Algerian" panose="04020705040A02060702" pitchFamily="8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275890" y="2329442"/>
            <a:ext cx="6592220" cy="3067478"/>
          </a:xfrm>
        </p:spPr>
      </p:pic>
      <p:sp>
        <p:nvSpPr>
          <p:cNvPr id="5" name="Rounded Rectangular Callout 4"/>
          <p:cNvSpPr/>
          <p:nvPr/>
        </p:nvSpPr>
        <p:spPr>
          <a:xfrm rot="10800000">
            <a:off x="1086644" y="5081271"/>
            <a:ext cx="1828800" cy="1676400"/>
          </a:xfrm>
          <a:prstGeom prst="wedgeRoundRectCallout">
            <a:avLst>
              <a:gd name="adj1" fmla="val -40391"/>
              <a:gd name="adj2" fmla="val 90012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75269" y="5188011"/>
            <a:ext cx="18288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The second block commands the robot to use its light sensor in order to follow the Hematite </a:t>
            </a:r>
            <a:endParaRPr lang="en-US" sz="1600" dirty="0"/>
          </a:p>
        </p:txBody>
      </p:sp>
      <p:sp>
        <p:nvSpPr>
          <p:cNvPr id="7" name="Rounded Rectangular Callout 6"/>
          <p:cNvSpPr/>
          <p:nvPr/>
        </p:nvSpPr>
        <p:spPr>
          <a:xfrm rot="10800000">
            <a:off x="5276504" y="5425077"/>
            <a:ext cx="1666166" cy="1330075"/>
          </a:xfrm>
          <a:prstGeom prst="wedgeRoundRectCallout">
            <a:avLst>
              <a:gd name="adj1" fmla="val 82347"/>
              <a:gd name="adj2" fmla="val 93861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233286" y="5505339"/>
            <a:ext cx="17526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The sixth block commands the robot to move the wheel connected to Port B backwards</a:t>
            </a:r>
            <a:endParaRPr lang="en-US" sz="1400" dirty="0"/>
          </a:p>
        </p:txBody>
      </p:sp>
      <p:sp>
        <p:nvSpPr>
          <p:cNvPr id="9" name="Rounded Rectangular Callout 8"/>
          <p:cNvSpPr/>
          <p:nvPr/>
        </p:nvSpPr>
        <p:spPr>
          <a:xfrm>
            <a:off x="851926" y="982191"/>
            <a:ext cx="1828800" cy="1676400"/>
          </a:xfrm>
          <a:prstGeom prst="wedgeRoundRectCallout">
            <a:avLst>
              <a:gd name="adj1" fmla="val 88869"/>
              <a:gd name="adj2" fmla="val 9099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51926" y="1158671"/>
            <a:ext cx="18288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The third block commands the robot to move the wheel connected to Port C backwards</a:t>
            </a:r>
            <a:endParaRPr lang="en-US" sz="1600" dirty="0"/>
          </a:p>
        </p:txBody>
      </p:sp>
      <p:sp>
        <p:nvSpPr>
          <p:cNvPr id="11" name="Rounded Rectangular Callout 10"/>
          <p:cNvSpPr/>
          <p:nvPr/>
        </p:nvSpPr>
        <p:spPr>
          <a:xfrm>
            <a:off x="5683052" y="982191"/>
            <a:ext cx="1828800" cy="1676400"/>
          </a:xfrm>
          <a:prstGeom prst="wedgeRoundRectCallout">
            <a:avLst>
              <a:gd name="adj1" fmla="val -92848"/>
              <a:gd name="adj2" fmla="val 73449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690487" y="1075700"/>
            <a:ext cx="18288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The fourth block commands the robot to not move  the wheel connected to Port B</a:t>
            </a:r>
            <a:endParaRPr lang="en-US" sz="1600" dirty="0"/>
          </a:p>
        </p:txBody>
      </p:sp>
      <p:sp>
        <p:nvSpPr>
          <p:cNvPr id="17" name="Rounded Rectangular Callout 16"/>
          <p:cNvSpPr/>
          <p:nvPr/>
        </p:nvSpPr>
        <p:spPr>
          <a:xfrm rot="10800000">
            <a:off x="7171271" y="5152931"/>
            <a:ext cx="1828800" cy="1499919"/>
          </a:xfrm>
          <a:prstGeom prst="wedgeRoundRectCallout">
            <a:avLst>
              <a:gd name="adj1" fmla="val 85022"/>
              <a:gd name="adj2" fmla="val 100528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171271" y="5257751"/>
            <a:ext cx="18288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The seventh block commands the robot to not move the wheel connected to Port B</a:t>
            </a:r>
            <a:endParaRPr lang="en-US" sz="1600" dirty="0"/>
          </a:p>
        </p:txBody>
      </p:sp>
      <p:sp>
        <p:nvSpPr>
          <p:cNvPr id="19" name="Rounded Rectangular Callout 18"/>
          <p:cNvSpPr/>
          <p:nvPr/>
        </p:nvSpPr>
        <p:spPr>
          <a:xfrm rot="16200000">
            <a:off x="-48179" y="3165311"/>
            <a:ext cx="1789701" cy="1676400"/>
          </a:xfrm>
          <a:prstGeom prst="wedgeRoundRectCallout">
            <a:avLst>
              <a:gd name="adj1" fmla="val -15626"/>
              <a:gd name="adj2" fmla="val 6961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8471" y="3082481"/>
            <a:ext cx="1676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The first block commands the robot to repeat all the programs that are within the box that the block makes</a:t>
            </a:r>
            <a:endParaRPr lang="en-US" sz="1600" dirty="0"/>
          </a:p>
        </p:txBody>
      </p:sp>
      <p:sp>
        <p:nvSpPr>
          <p:cNvPr id="22" name="Rounded Rectangular Callout 21"/>
          <p:cNvSpPr/>
          <p:nvPr/>
        </p:nvSpPr>
        <p:spPr>
          <a:xfrm rot="10800000">
            <a:off x="3295303" y="5419703"/>
            <a:ext cx="1666166" cy="1340824"/>
          </a:xfrm>
          <a:prstGeom prst="wedgeRoundRectCallout">
            <a:avLst>
              <a:gd name="adj1" fmla="val 30616"/>
              <a:gd name="adj2" fmla="val 87952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252086" y="5491229"/>
            <a:ext cx="17526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The fifth block commands the robot to not move the wheel connected to Port C</a:t>
            </a:r>
            <a:endParaRPr lang="en-US" sz="1400" dirty="0"/>
          </a:p>
        </p:txBody>
      </p:sp>
      <p:sp>
        <p:nvSpPr>
          <p:cNvPr id="24" name="Rounded Rectangular Callout 23"/>
          <p:cNvSpPr/>
          <p:nvPr/>
        </p:nvSpPr>
        <p:spPr>
          <a:xfrm>
            <a:off x="7628469" y="1609704"/>
            <a:ext cx="1371603" cy="1935137"/>
          </a:xfrm>
          <a:prstGeom prst="wedgeRoundRectCallout">
            <a:avLst>
              <a:gd name="adj1" fmla="val -76760"/>
              <a:gd name="adj2" fmla="val 50228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7628469" y="1669331"/>
            <a:ext cx="137160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The eighth block commands the robot to not move  the wheel connected to Port C</a:t>
            </a:r>
            <a:endParaRPr lang="en-US" sz="1400" dirty="0"/>
          </a:p>
        </p:txBody>
      </p:sp>
      <p:pic>
        <p:nvPicPr>
          <p:cNvPr id="3" name="follow the hematit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23586" y="13645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765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3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FFFFFF"/>
      </a:dk1>
      <a:lt1>
        <a:srgbClr val="000000"/>
      </a:lt1>
      <a:dk2>
        <a:srgbClr val="000000"/>
      </a:dk2>
      <a:lt2>
        <a:srgbClr val="000000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Mylar</Template>
  <TotalTime>345</TotalTime>
  <Words>545</Words>
  <Application>Microsoft Office PowerPoint</Application>
  <PresentationFormat>On-screen Show (4:3)</PresentationFormat>
  <Paragraphs>59</Paragraphs>
  <Slides>16</Slides>
  <Notes>5</Notes>
  <HiddenSlides>0</HiddenSlides>
  <MMClips>15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Mars Rover Project– Robbie on mars</vt:lpstr>
      <vt:lpstr>Meet Robbie</vt:lpstr>
      <vt:lpstr>Map (model) of Mars</vt:lpstr>
      <vt:lpstr>Robot Configuration</vt:lpstr>
      <vt:lpstr>Moving Forward</vt:lpstr>
      <vt:lpstr>Moving Backward</vt:lpstr>
      <vt:lpstr>Left Point Turn</vt:lpstr>
      <vt:lpstr>Right Point Turn</vt:lpstr>
      <vt:lpstr>Follow the Hematite</vt:lpstr>
      <vt:lpstr>Incline and Decline Slope</vt:lpstr>
      <vt:lpstr>Rough Terrain</vt:lpstr>
      <vt:lpstr>Simulations</vt:lpstr>
      <vt:lpstr>Performance</vt:lpstr>
      <vt:lpstr>Video Robbie on mars</vt:lpstr>
      <vt:lpstr>PowerPoint Presentation</vt:lpstr>
      <vt:lpstr>Citations</vt:lpstr>
    </vt:vector>
  </TitlesOfParts>
  <Company>RPCS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Mars Rover Project</dc:title>
  <dc:creator>Mathew, Rebecca</dc:creator>
  <cp:lastModifiedBy>Mathew, Rebecca</cp:lastModifiedBy>
  <cp:revision>41</cp:revision>
  <dcterms:created xsi:type="dcterms:W3CDTF">2014-05-20T18:24:41Z</dcterms:created>
  <dcterms:modified xsi:type="dcterms:W3CDTF">2014-05-29T02:27:02Z</dcterms:modified>
</cp:coreProperties>
</file>