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ppy3d.com/" TargetMode="External"/><Relationship Id="rId2" Type="http://schemas.openxmlformats.org/officeDocument/2006/relationships/hyperlink" Target="http://www.pcpro.co.uk/blogs/2014/01/08/how-to-create-and-view-3d-photos-with-your-iphone-meet-popp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Poppy 3D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Reilley Chamness and Julia Garber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5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Poppy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Poppy lets you capture your own high-quality photos and videos in 3D using the camera of your iPhone 4 or 5.</a:t>
            </a:r>
          </a:p>
          <a:p>
            <a:r>
              <a:rPr lang="en-US" dirty="0" smtClean="0"/>
              <a:t>Looking through Poppy looks like you are looking into another world!</a:t>
            </a:r>
          </a:p>
          <a:p>
            <a:r>
              <a:rPr lang="en-US" dirty="0" smtClean="0"/>
              <a:t>You can record 3D videos and photos with Poppy.</a:t>
            </a:r>
          </a:p>
          <a:p>
            <a:r>
              <a:rPr lang="en-US" dirty="0" smtClean="0"/>
              <a:t>Find cool Poppy 3D photos on flicker and twitter using the hashtag #poppy3d.</a:t>
            </a:r>
          </a:p>
          <a:p>
            <a:r>
              <a:rPr lang="en-US" dirty="0" smtClean="0"/>
              <a:t>There are 1000’s of 3D movies and trailers available for Poppy on YouTube.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1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Poppy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Poppy uses mirrors to capture two </a:t>
            </a:r>
            <a:r>
              <a:rPr lang="en-US" sz="2400" dirty="0" err="1"/>
              <a:t>sterographic</a:t>
            </a:r>
            <a:r>
              <a:rPr lang="en-US" sz="2400" dirty="0"/>
              <a:t> pictures</a:t>
            </a:r>
          </a:p>
          <a:p>
            <a:pPr lvl="0"/>
            <a:r>
              <a:rPr lang="en-US" sz="2400" dirty="0"/>
              <a:t>one picture is a left eye view and the other picture is the right eye view </a:t>
            </a:r>
          </a:p>
          <a:p>
            <a:r>
              <a:rPr lang="en-US" sz="2400" dirty="0"/>
              <a:t>The app downloaded on the </a:t>
            </a:r>
            <a:r>
              <a:rPr lang="en-US" sz="2400" dirty="0" err="1"/>
              <a:t>iphone</a:t>
            </a:r>
            <a:r>
              <a:rPr lang="en-US" sz="2400" dirty="0"/>
              <a:t> combines the two images into a single 3D Picture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http://cdn1.pcpro.co.uk/sites/pcpro/files/styles/insert_main_wide_image/public/images/blogs/wp-content/uploads/2014/01/poppy-462x346.jpg?itok=DJsxEvg7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230" y="2160589"/>
            <a:ext cx="4428135" cy="3349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26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use Poppy?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681866" cy="576262"/>
          </a:xfrm>
        </p:spPr>
        <p:txBody>
          <a:bodyPr/>
          <a:lstStyle/>
          <a:p>
            <a:r>
              <a:rPr lang="en-US" dirty="0" smtClean="0"/>
              <a:t>View your own photos/videos: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Open the file you wish to see on your phone</a:t>
            </a:r>
          </a:p>
          <a:p>
            <a:r>
              <a:rPr lang="en-US" dirty="0" smtClean="0"/>
              <a:t>Place your phone in the tray and place the tray in the Poppy imager</a:t>
            </a:r>
          </a:p>
          <a:p>
            <a:r>
              <a:rPr lang="en-US" dirty="0" smtClean="0"/>
              <a:t>Twist the mirror assembly so it is vertical</a:t>
            </a:r>
          </a:p>
          <a:p>
            <a:r>
              <a:rPr lang="en-US" dirty="0" smtClean="0"/>
              <a:t>Look through Poppy and view your image in 3D!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Take a 3D photo/video: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Download and open the Poppy 3D app</a:t>
            </a:r>
          </a:p>
          <a:p>
            <a:r>
              <a:rPr lang="en-US" dirty="0" smtClean="0"/>
              <a:t>Place your phone into the tray and place the tray in the Poppy imager</a:t>
            </a:r>
          </a:p>
          <a:p>
            <a:r>
              <a:rPr lang="en-US" dirty="0" smtClean="0"/>
              <a:t>Use the holes at the bottom of Poppy and your thumbs to control the app</a:t>
            </a:r>
          </a:p>
          <a:p>
            <a:r>
              <a:rPr lang="en-US" dirty="0" smtClean="0"/>
              <a:t>View your new photos and videos right on the app!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2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Poppy relate to STEM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Poppy utilizes 3D imaging using two view points as we have seen before</a:t>
            </a:r>
          </a:p>
          <a:p>
            <a:r>
              <a:rPr lang="en-US" dirty="0" smtClean="0"/>
              <a:t>Linked to 3D printing </a:t>
            </a:r>
          </a:p>
          <a:p>
            <a:r>
              <a:rPr lang="en-US" dirty="0" smtClean="0"/>
              <a:t> Pictures can be developed into optical illusions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5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http://www.pcpro.co.uk/blogs/2014/01/08/how-to-create-and-view-3d-photos-with-your-iphone-meet-poppy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http://www.poppy3d.com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0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7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280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Poppy 3D</vt:lpstr>
      <vt:lpstr>What does Poppy do?</vt:lpstr>
      <vt:lpstr>How does Poppy work?</vt:lpstr>
      <vt:lpstr>How do you use Poppy?</vt:lpstr>
      <vt:lpstr>How does Poppy relate to STEM class?</vt:lpstr>
      <vt:lpstr>Bibliography</vt:lpstr>
      <vt:lpstr>Thank You!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Poppy 3D</dc:title>
  <dc:creator>Chamness, Reilley</dc:creator>
  <cp:lastModifiedBy>Chamness, Reilley</cp:lastModifiedBy>
  <cp:revision>11</cp:revision>
  <dcterms:created xsi:type="dcterms:W3CDTF">2015-01-05T19:40:55Z</dcterms:created>
  <dcterms:modified xsi:type="dcterms:W3CDTF">2015-01-09T20:02:48Z</dcterms:modified>
</cp:coreProperties>
</file>