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0" r:id="rId4"/>
    <p:sldId id="259" r:id="rId5"/>
    <p:sldId id="261" r:id="rId6"/>
    <p:sldId id="262" r:id="rId7"/>
    <p:sldId id="263" r:id="rId8"/>
    <p:sldId id="264" r:id="rId9"/>
    <p:sldId id="267" r:id="rId10"/>
    <p:sldId id="265" r:id="rId11"/>
    <p:sldId id="266"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5" autoAdjust="0"/>
  </p:normalViewPr>
  <p:slideViewPr>
    <p:cSldViewPr>
      <p:cViewPr varScale="1">
        <p:scale>
          <a:sx n="55" d="100"/>
          <a:sy n="55" d="100"/>
        </p:scale>
        <p:origin x="18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27.8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8518CD6-EEA9-4F00-8FCE-CADD6A7A03AB}" emma:medium="tactile" emma:mode="ink">
          <msink:context xmlns:msink="http://schemas.microsoft.com/ink/2010/main" type="writingRegion" rotatedBoundingBox="18925,17007 21302,17174 21252,17882 18875,17716"/>
        </emma:interpretation>
      </emma:emma>
    </inkml:annotationXML>
    <inkml:traceGroup>
      <inkml:annotationXML>
        <emma:emma xmlns:emma="http://www.w3.org/2003/04/emma" version="1.0">
          <emma:interpretation id="{26D32709-7357-4406-93D7-752A482BD323}" emma:medium="tactile" emma:mode="ink">
            <msink:context xmlns:msink="http://schemas.microsoft.com/ink/2010/main" type="paragraph" rotatedBoundingBox="18925,17007 21302,17174 21252,17882 18875,17716" alignmentLevel="1"/>
          </emma:interpretation>
        </emma:emma>
      </inkml:annotationXML>
      <inkml:traceGroup>
        <inkml:annotationXML>
          <emma:emma xmlns:emma="http://www.w3.org/2003/04/emma" version="1.0">
            <emma:interpretation id="{C4D3B5A6-8BE2-4C89-A794-1DC7B724EBCA}" emma:medium="tactile" emma:mode="ink">
              <msink:context xmlns:msink="http://schemas.microsoft.com/ink/2010/main" type="line" rotatedBoundingBox="18925,17007 21302,17174 21252,17882 18875,17716"/>
            </emma:interpretation>
          </emma:emma>
        </inkml:annotationXML>
        <inkml:traceGroup>
          <inkml:annotationXML>
            <emma:emma xmlns:emma="http://www.w3.org/2003/04/emma" version="1.0">
              <emma:interpretation id="{E93E9ACD-6381-40EA-A411-6DD4BBA81C89}" emma:medium="tactile" emma:mode="ink">
                <msink:context xmlns:msink="http://schemas.microsoft.com/ink/2010/main" type="inkWord" rotatedBoundingBox="18925,17007 21302,17174 21252,17882 18875,17716"/>
              </emma:interpretation>
              <emma:one-of disjunction-type="recognition" id="oneOf0">
                <emma:interpretation id="interp0" emma:lang="en-US" emma:confidence="0">
                  <emma:literal>start</emma:literal>
                </emma:interpretation>
                <emma:interpretation id="interp1" emma:lang="en-US" emma:confidence="1">
                  <emma:literal>St art</emma:literal>
                </emma:interpretation>
                <emma:interpretation id="interp2" emma:lang="en-US" emma:confidence="0">
                  <emma:literal>star t</emma:literal>
                </emma:interpretation>
                <emma:interpretation id="interp3" emma:lang="en-US" emma:confidence="0">
                  <emma:literal>Star t</emma:literal>
                </emma:interpretation>
                <emma:interpretation id="interp4" emma:lang="en-US" emma:confidence="0">
                  <emma:literal>Start</emma:literal>
                </emma:interpretation>
              </emma:one-of>
            </emma:emma>
          </inkml:annotationXML>
          <inkml:trace contextRef="#ctx0" brushRef="#br0">281 45 1161,'-8'-24'3870,"8"24"129,-27-17-1032,27 17-645,-33 0-516,33 0-387,-38 3-129,38-3-516,-45 21-129,45-21-129,-45 26-129,45-26-129,-34 25 0,34-25 129,-27 24-258,27-24 0,-18 24 0,18-24 0,-4 23-129,4-23 0,0 0 0,0 0 0,4 24 0,-4-24 0,22 10 0,-22-10 0,29 10 0,-29-10 129,40 14-129,-17-4 0,1 5 0,-3 2 0,3 2 0,-2 5 0,-5 9 0,-1 1 0,-2 5 129,-6-1-129,-4-4 0,-1-2 0,-3-7 0,-5-1 0,5-24 0,-30 32 0,8-23 0,-3-3 0,-1-3 0,-3-3 0,5 0-129,-3 0 0,27 0-387,-43-11-516,43 11-903,-22-12-2322,22 12-129,0-21-387,0 21 129</inkml:trace>
          <inkml:trace contextRef="#ctx0" brushRef="#br0" timeOffset="454.223">472-55 3483,'-2'-24'4128,"2"24"129,0 0-1548,0 0-516,0 15-903,0-15 0,6 42-387,-6-16-387,6 18 0,-6 1-129,8 3 0,-6 5-129,3-1-129,3 1-129,4-2 0,2-6 129,2-3-129,7-9 0,-1 0 0,5-9 0,3-8 0,-3-1-129,-3-8 0,7 4-258,-31-11-516,53 2-1161,-53-2-2193,28-3-129,-28 3-387,16-23 129</inkml:trace>
          <inkml:trace contextRef="#ctx0" brushRef="#br0" timeOffset="808.1762">417 211 2451,'-26'16'4386,"26"-16"-129,-21 15 129,21-15-2322,0 0-258,17 9-774,-17-9-258,42 0 0,-11-5-258,12 1-129,1-2-516,-5-14-2064,12 12-1806,-10-4-516,4 8-129,-11-1-387</inkml:trace>
          <inkml:trace contextRef="#ctx0" brushRef="#br0" timeOffset="1544.1579">1205 70 5031,'-30'0'4515,"-13"2"-129,14-2-1161,7 13-1290,-17-13-774,13 17-516,-7-7-258,11 10 0,-3 3 0,11 6-258,4 3 0,4 3-129,4 4 0,2-3 129,0 8-129,0-2 0,4-7 0,6 2 0,2-8 0,3 1 0,3-8 0,-18-22 0,41 26 0,-17-26 0,0 0-129,-3-6 129,-21 6 0,32-34-129,-19 4 129,-5-5-129,-2-6 129,-4-1-129,-2-1 129,0-3 0,0-2-258,-2 4 258,-4 6 0,2 5-129,0 8 258,2 2-129,2 23 0,0 0 0,0 0 258,0 0-258,0 0 129,0 0 0,2 33 0,6-9 0,0 8-129,4 3 258,-2 4-129,0 3 129,1 0 0,1 7-129,-2-8 0,0 3 129,-2-9-258,1-2 129,-3 0-129,0-10-258,0 5-516,-6-28-1677,0 0-1806,0 0-258,2 21-258,-2-21-258</inkml:trace>
          <inkml:trace contextRef="#ctx0" brushRef="#br0" timeOffset="2101.6592">1338 203 5547,'0'0'4773,"0"0"-387,0 0-387,26 8-1935,-26-8-516,2 30-645,-2-30-387,18 48-129,-12-20-129,13 15 129,-5-4-129,2 3 0,1 1-258,-1 0 129,2-5 0,-1-3-129,-3-8 0,-6-2 0,-8-25 0,10 33 0,-10-33 0,0 0 0,0 0 0,0 0 0,0 0 0,-4-13-129,-2-9 129,0-1 0,4-2 0,0-8 0,2-8 0,0 1 0,2-3 129,8 2-129,2 1 0,4-2 0,1 9 0,-1-3-129,6 18-258,-9-14-1032,23 25-2838,-36 7-387,41-4-258,-41 4-258</inkml:trace>
          <inkml:trace contextRef="#ctx0" brushRef="#br0" timeOffset="2521.7905">1965 22 5031,'0'0'4773,"0"0"-129,0 0-129,0 0-2709,32 38-129,-32-38-774,6 55-129,-4-20-129,11 7-129,-5 1-258,-2 6 0,0-1-129,2 2 0,0-9 0,2 0 0,3-7-129,1-4 0,-2-6 0,-12-24 0,41 26 0,-17-15 0,-1-6 0,1 1-129,3-6 129,-3 0-129,1-1 0,-25 1-129,38-21-387,-36-11-903,25 13-2709,-27-13-516,0 10-129,0-6-258</inkml:trace>
          <inkml:trace contextRef="#ctx0" brushRef="#br0" timeOffset="2840.6491">1989 355 6966,'-24'0'5160,"24"0"-258,0 0-258,22 15-2322,-22-15-774,45-5-645,-19-2-387,15-1-258,-2-1 0,-1-6-258,-1 5 0,-4-5-258,5 7-387,-17-16-774,17 20-3354,-38 4 0,41-24-387,-41 24-258</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59.6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B920315-D2F9-4D71-84B6-63C6472D2E9C}" emma:medium="tactile" emma:mode="ink">
          <msink:context xmlns:msink="http://schemas.microsoft.com/ink/2010/main" type="inkDrawing" rotatedBoundingBox="6075,10358 7927,11947 7763,12137 5912,10548" semanticType="callout" shapeName="Other"/>
        </emma:interpretation>
      </emma:emma>
    </inkml:annotationXML>
    <inkml:trace contextRef="#ctx0" brushRef="#br0">-3 0 1806,'0'0'3483,"0"0"-129,0 0-774,0 0-516,2 15-129,-2-15-387,14 24-387,-14-24-129,23 39-387,-15-16-129,14 10-129,-6-2 0,9 11 0,-1-3 0,5 7 0,-3 1 0,9 4-129,-5-11 0,9 7-129,-2-3 129,3-2-129,1-3 129,2 2-129,-2-6 0,1 4 0,-1-3 0,-2 9 0,0-4-129,-3-3 258,-3 1-129,1 2-129,-1-7 129,0 2-129,-1-5 0,3-2 0,-5-2 129,1-2-129,1 1 0,-1-2 0,-1-2 0,1 1 129,0-4-129,-3 4 0,-1-4 0,3-4 0,1-5 129,-5 4-129,-3-4 0,1 4 0,-2-4 0,-1-2 0,-21-8 0,38 21 0,-38-21 0,37 18 0,-37-18 0,31 16 0,-31-16 0,30 15 0,-30-15 0,23 11 0,-23-11 0,0 0 0,24 15 0,-24-15 0,0 0 0,0 0 0,0 0 0,0 0 0,0 0 0,22 7 129,-22-7-129,0 0 0,0 0 0,0 0 0,0 0 0,0 0 0,0 0 0,0 0 0,0 0 0,0 0 0,21 9 0,-21-9 0,0 0-129,0 0 129,0 0 129,22 9-258,-22-9 129,0 0 129,0 0-129,23 6 0,-23-6-129,0 0 129,0 0 0,0 0 129,20 11-129,-20-11 0,0 0 0,0 0 0,0 0 0,0 0 0,0 0 0,0 0 0,0 0 0,0 0 0,22 15 0,-22-15 0,0 0 0,0 0 0,0 0 0,23 6 0,-23-6 0,0 0 0,0 0 0,26 5-129,-26-5 129,0 0 0,0 0 129,29 9-129,-29-9 0,0 0 0,24 4 0,-24-4 0,0 0 0,23 5 0,-23-5-129,0 0 129,22 5 0,-22-5 0,0 0 0,0 0 129,24 5-258,-24-5-129,0 0-1290,0 0-2709,31 16-258,-31-16-258,0 0-387</inkml:trace>
  </inkml:traceGroup>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5:05.17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D4BBC6E-95C0-4879-BAF2-F12699E72900}" emma:medium="tactile" emma:mode="ink">
          <msink:context xmlns:msink="http://schemas.microsoft.com/ink/2010/main" type="inkDrawing" rotatedBoundingBox="4773,14336 12047,14848 11960,16091 4685,15580" semanticType="callout" shapeName="Other"/>
        </emma:interpretation>
      </emma:emma>
    </inkml:annotationXML>
    <inkml:trace contextRef="#ctx0" brushRef="#br0">-4 39 258,'0'-22'3612,"0"22"0,0-21-129,0 21-2193,0 0 0,0 0-129,0 0-258,0 0-516,0 0 129,0 0-129,0 0 0,0 0-129,16 19-129,4 4 258,9 4 0,-1 0 0,11 9 0,-2-5-129,7 6 129,-1-4 0,4 11 0,-8-10-129,4 7 129,1-2-129,-1 1-129,0 1 258,6 2-258,-2-3 0,3 8 0,3-6-129,4 6 129,-2-3 129,6-5-129,1 1 129,-1-7 0,-6-9-129,6 1 129,-6-10-129,-2 1 0,-2-4 0,-5-2 0,3-2 129,0 6-129,-4 0 0,0 0-129,6-2 129,-2 3 0,-3-1 0,5 2-129,-4-2 0,0 3 0,0 4 129,-4-4-129,-3 5 0,3-7 0,-2 1 0,4 3 0,-3-9 129,3-2-129,-2-1 0,2-1 0,-1-3 0,3 4 0,-2 2 0,4-4 129,-4 3-258,0 2 258,5-4-129,1 3 0,-2-5 0,-4 0 0,4-2 0,-6-2 0,-1 1 0,1-2 129,-2 0-129,2 0 0,-3 0 0,3 0 0,0 0 0,6 0 0,-4-2 0,3 1 0,-1-2 129,2 0-129,0 1 0,-2-1 0,-6 1 0,3-3 129,-3 2-129,-4 1 0,1-1 0,1 2 0,0 1 0,-2-3 0,-5 3 0,5 0-129,-1 0 129,3-2 0,-6 1 129,1-3-129,-1 0 0,2 3 0,-5-4 0,1 2 0,-5-1 0,1 2 0,-1 2 0,0 0 0,5-5 0,-2 5 0,-1-5 0,3 2 0,1 2 0,-1 1 0,1 0 0,3-4 0,-3 2 0,3-2 0,-4 0-129,3 1 129,5 1 129,2-3-129,-1-3 0,3-3 0,-4 6 0,4-1 129,-5 6-129,5-8 0,-8 8 0,-3 0 0,3 0 0,-3 0 0,3 0 0,0 0 0,-3 0 129,-1 5-129,3-5-129,3 0 129,-4 0 0,1 0 0,-1 0 129,4 0-258,-5-8 129,5 1 0,-1-2 0,-5 9 0,4-9 0,-1 9 0,-1 0 0,-3 0 0,1 0 0,1 0 0,-3 0 0,6 0 0,-5-6 0,1-3 0,1 1 0,-1 1-129,-3 7 129,-1 0 129,-5 0-129,1 7 0,-1-7 0,0 9 129,-1-1-129,1-1 0,1-5 0,-1-1 0,2 13 0,1-13 129,-1 13-129,3-13 129,-1 1-129,-1-1 0,-3 4 129,2-4 0,1-1-129,-1 4 129,-3-4-129,-21 0 0,38 2 0,-15 0 0,-1-1 0,1 3 129,1-4-129,0 2 0,1-2 0,-1 0 0,-1 0 129,1 0-129,-1 0 0,-23 0 0,38-6 0,-38 6 0,35-1 0,-35 1 129,37 0-129,-37 0-129,38 0 129,-15 0 0,-23 0 0,36 0 0,-13-2 0,-23 2 0,30-2 0,-30 2 0,27-4 0,-27 4 0,22-6 0,-22 6 0,25-1 0,-25 1 0,24 0 0,-24 0 129,20 0-129,-20 0-129,0 0 129,25 0 129,-25 0-129,0 0 0,0 0 0,0 0-129,22-3 129,-22 3 0,0 0 0,0 0 0,0 0 0,0 0 0,6-30 0,-6 30 0,0 0 0,0 0-129,0 0 129,2-23 0,-2 23 0,0-19-129,0 19 129,0 0 0,-4-23 0,4 23 0,0 0 0,0 0 0,0 0 0,-18-20 0,18 20 0,0 0-129,0 0 129,-18-28 0,18 28 0,-23-25 0,23 25-129,-43-36 258,9 14-129,-3-2 0,-8 0 0,-4-3 129,-1-5-258,3 2 258,-2 3-129,4 1 0,8 2 0,3 4-129,7 3 129,5 4 0,22 13 0,-33-15 0,33 15 0,0 0 0,-24-15 0,24 15 0,0 0 0,0 0 0,0 0 0,0 0 0,0 0 0,0 0 0,0 0-129,0 0 129,16 15 0,-16-15 0,43 41 0,-10-16 0,5 7 0,9-2 0,-2 7 0,6-3-129,-4-1 258,1-1-258,-5-2 129,-4-5 0,0-1 0,-11-1-129,5-7 129,-5 8 129,-3-5-129,-3-2 0,0-1 0,-22-16 129,37 24-129,-37-24 0,31 23 0,-31-23 0,22 3 0,-22-3 0,0 0 0,22 7-129,-22-7 258,0 0-129,0 0 0,0 0 0,0 0 0,0 39 0,-14-15 0,-2 7 0,0 7 0,-7 5 0,5 5 0,-5 1 129,3-7-258,-2-1 258,7-7-129,-1-4 0,0-3 0,2-6 0,14-21 0,-19 28 0,19-28-129,0 0 0,-12 24-129,12-24-129,0 0-129,0 0-129,0 0-1032,0 0-2838,22-9-516,-22 9 0,33-7-129</inkml:trace>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38.85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4D715FB-1A37-4E42-BFE6-578AC571B0C6}" emma:medium="tactile" emma:mode="ink">
          <msink:context xmlns:msink="http://schemas.microsoft.com/ink/2010/main" type="inkDrawing" rotatedBoundingBox="20611,5469 22343,15340 19434,15850 17702,5980" shapeName="Other"/>
        </emma:interpretation>
      </emma:emma>
    </inkml:annotationXML>
    <inkml:trace contextRef="#ctx0" brushRef="#br0">3322 9898 2451,'-14'-51'3096,"2"16"-1290,10 1 129,-7-12-258,9 11-129,-10-11-129,10 10-129,-12-9-516,12 7 258,-10-6-516,8 3 0,-8 1 129,8-1-258,-9 1 0,11-1-129,-8-2 129,8 4 0,-10 0 0,10 3-129,-4-4 0,0-2-129,2 2 0,0-2 129,0 0-258,2-5 0,-2 3 0,2-4 0,-6 1 129,4 5-258,2-2 129,-2 3 0,0 1 129,-5 1-258,5-3 258,0 6-129,0-3 0,0 0 0,-6 0 0,4-4 0,-2 1 129,4-5 0,-2 4-258,0 3 387,0-2-387,0-3 258,2 5-129,0 5 129,-3-2-258,3 2 129,-2-1 0,2-7 0,-4 0 129,4 0-258,-2-1 258,4 0-129,-2-2 0,-2-1 0,4 0 0,0-1 0,0-5 129,0-4-129,0-4 0,0 1 0,0-5 0,0-1 0,0-2 0,0 7 0,-2-1 0,-2 9 0,0 3 0,-2-5 0,0 4 0,-1 2 0,3-5 0,0 6 129,-2-5 0,4 9-129,-2-9 258,4 11-129,-6 2 0,6-2-129,-2 4 129,2 0-129,0-1 129,0 0-129,0-2 129,0 1-129,0-2 129,0 0-129,0 2 0,0-2 0,0-1 129,0 1-258,0-3 258,0 4-129,0-5 0,0 4 0,0-4 129,0-1-129,0 5 0,-2-6 0,2 6 0,-2-7 129,2 9-258,-2-2 258,-2 1-129,2 1 258,0-6-258,0-2 0,0 1 0,2 1-258,-6-8 516,4 1-258,-1 0 0,1 1 0,-4-4 0,2 10 0,0 1 129,-2-2-129,2 3 129,0 0-129,0-2-129,2-1 129,0 7 0,2-12 0,0 4 129,0-4-258,0-1 258,0 2-258,0 3 258,0 0-129,2 6 0,-2 3 0,0 5 0,2 6 0,-2-5 0,0 10 0,0 1 129,4-1 0,-4 4-129,0 19 129,4-38-258,-2 19 258,-2 19-258,6-39 129,-2 15-129,-4 2 129,2-1-129,-2-4 0,0 0 129,0 6 0,0-5 0,0 6 0,0-7 0,0 2 0,-2-1 0,0 0 0,0-8 0,2 0 0,-4-7 129,2 1-129,2-3 0,-2-5 0,2 0 0,-2 2 0,2-1 129,0 2-129,0 0 0,0-3 0,0-5 0,0-4 0,0-2 0,0-2 0,0-6 0,-2 1 129,2 1-258,-4 1 387,4 1-387,0 5 258,0-1-258,0 6 258,-2 1-258,0-1 0,-2 3 129,2-8-129,-6 9 258,-1-1-129,3 2 0,2 0 0,-2-1 0,0 0 129,2 1-129,0 0 0,2-2 0,0-2 0,0-2 129,-2-2-129,0-7 0,2 1 0,0-5 0,-5 2 0,5 7-129,-2 0 129,2 2-258,-4 4 258,4-6-129,2 1 0,0 1-129,0-2 258,0 1 0,0 0 0,0 4 0,4-1 0,0 13 0,0 2 0,-2 11 0,0-4 0,-2 6 0,4 2 0,-1 0 258,-1 0-258,-2 0 0,0 24 0,4-33 0,-4 33 0,6-27 0,-6 27 0,0 0 0,0 0 0,0 0 0,0 0 0,0 0 0,0-23 129,0 23-258,0 0 129,0 0 0,-27 0 129,27 0-129,-22 0 0,22 0 0,-27 0 0,27 0 129,-28 3-129,28-3 0,-33 5 0,33-5 0,-28 0 0,28 0 129,-31 0-129,31 0 0,-43 0 0,19-8 129,-2 7-129,-1-2 129,-1 3-129,-1-2 129,-1 2-129,3 0 129,7 0-129,-5 0 0,3 2 0,-1 1 129,1 1-129,-4 2 0,-1-2 129,-1 3-129,-3 0 0,-2 1 0,1-2 129,-3 0-129,3-2 0,-1 1 0,1-1 0,-3-4 0,0 0 0,1 0 0,-3 0 0,2-3 0,-5 3 0,1-1 0,-2-1 0,-1 2 0,-1 0 0,0 0 0,-2 0 0,0 0 0,3 0 0,-1 0-129,2 6 129,0 0 0,3 2 0,1-4 0,5 2 0,-1 4 0,2-5 0,3 0 0,-1-1 0,-3 5-129,1-4 258,1 4-258,-1-5 129,3 2 0,-1 0 0,3-2 0,1 4 0,5-6 0,20-2 0,-41 10-129,19-6 129,-3 2 0,1-4 0,-3 4 0,1-5 0,-5 3 0,3 0 0,-1-3 0,1 4 0,1-4 0,1 1 0,1-1 0,1 5-129,2-2 129,22-4 0,-39 10 0,39-10 0,-37 3 0,37-3 0,-34 7 0,34-7 0,-35 3 0,35-3 0,-35 5 0,35-5 0,-34 3 0,34-3 0,-35 7 0,35-7 0,-36 6 0,36-6 0,-37 8 0,37-8 0,-33 15 0,33-15-129,-34 12 129,34-12 0,-37 16 0,37-16 0,-33 18 0,33-18 0,-26 12 0,26-12-129,0 0-645,-31 9-3225,31-9-129,0 0-258,0 24-645</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42.85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2127523-14C4-42DA-A548-35D7174458DD}" emma:medium="tactile" emma:mode="ink">
          <msink:context xmlns:msink="http://schemas.microsoft.com/ink/2010/main" type="inkDrawing" rotatedBoundingBox="6730,6775 15901,5574 15956,5994 6785,7194" shapeName="Other">
            <msink:destinationLink direction="with" ref="{5FE0E369-0A84-49C2-9031-13BED88B54CD}"/>
          </msink:context>
        </emma:interpretation>
      </emma:emma>
    </inkml:annotationXML>
    <inkml:trace contextRef="#ctx0" brushRef="#br0">9212 50 3225,'0'0'3741,"0"0"129,0 0-1677,0 0-387,0 0-387,0 0-258,0 0-387,0 0 0,0 0-129,0 0-129,0 0-129,-12-21-258,12 21 129,-23-2-129,23 2 0,-26 0 0,26 0 0,-35 0-129,15 0 129,20 0 0,-43 2-129,17 4 0,-7-6 258,3 0-258,-5 1 0,2 4 0,-3-5 0,-1 3 0,0 3 0,3-3 0,1 3 0,-1 3 0,-1-3 0,2-3 0,3-3 0,-1 0 0,3 0 0,-1 0 0,1 0 0,-1-2 0,1-4 0,-5 3 0,5 0 0,-3-1 0,-1 0 0,1 0 0,1-2 0,-3 5 0,4-2 0,3 3 0,0-5 0,1 4 129,5 1-258,-3 0 129,3-4 0,20 4 129,-39-2-129,39 2 0,-38-3 0,38 3 0,-37-8 0,37 8 0,-37-7 0,37 7 0,-32-8 0,32 8 0,-39-7-129,39 7 129,-41-8 0,15 7 0,-3-1 0,-5 2 129,-1 0-129,-10 0 0,-4 0-129,-10 8 129,2 1 0,-4 1 0,2 4-258,2 1 258,-4-3 0,4 3 0,6-4 0,0 4-129,0-1 129,-4-1 0,0 1 129,0 6-258,-2-11 129,0 1 129,4-3-129,11 1 0,-1-5 0,6-2 0,3-1 0,-1 0 0,4 5 0,-3-1 258,3 8-258,-5-10 129,3 11-129,-4-11 129,9 7-129,-5-8 0,11-1 129,-1 0-258,23 0 129,-36 0 0,36 0 0,-25-10-258,25 10 258,0 0 0,0 0 0,0 0 129,-20-2-258,20 2-129,0 0 258,0 0 258,0 0-258,0 0-258,0 0 258,0 0 0,0 0 0,0 0 258,0 0-258,0 0 0,-22-7 0,22 7 0,0 0 0,0 0-258,0 0 258,0 0-129,0 0 129,0 0 0,0 0 0,0 0 0,-21-15 0,21 15 0,0 0 0,0 0 0,0 0 0,0 0 0,0 0 0,0 0 0,0 0 0,0 0 129,-22 1-129,22-1 258,0 0-516,0 0 258,0 0 258,0 0-516,-23-6 258,23 6-129,0 0 129,0 0 0,-20-4 0,20 4 0,0 0 0,-26-9 0,26 9 0,-23-14 0,23 14 0,-26-15 0,26 15 0,-37-9 129,37 9-129,-43-4 0,19 4 0,-3 0 258,-3 0-129,5 0-129,-3 0 129,1 0-129,3 0 129,0 0 0,3 0-129,-1 0 129,22 0-129,-39 0 0,39 0 0,-41 0 0,21 0 0,-4 0 0,-1 0 0,-1 0 0,-5 3 0,-1 2 0,1-4 0,-6 3 0,3 0 0,-5-2 0,-8-2 129,7 2-129,-5-1 0,-4 14 0,-4-1 0,2-1 129,-2 7-129,4-1 129,-2 0-129,2 0 129,5 3-129,1-13 129,2 2-129,2 2 0,1-4 0,-7 0 0,2 6 0,0 2 0,-5-3 0,3 6 0,-6-4 258,4-1-387,-2 1 387,4 1-258,1 0 258,1-1-387,0 5 387,0-5-258,-2 1 0,3 1 0,-3-3 0,0 0 0,0 1 0,1-7 0,1 5 0,0-5 0,-2 4 0,-4 1 0,5 2 0,-5 3 0,2-4 0,-2 8 0,0-7 0,4-2 0,-2-2 0,7 1 0,3-4 0,0 0 0,3-1 0,3-4 0,-3 1 0,1 1 0,2-3 0,1 3 0,-1 1 0,1-5-129,-3 4 129,3-5 0,1 7 0,-3-7 0,1 5 0,-1-3 0,-3 1 0,2-2 0,-1 0 0,3 4 0,-1-5 0,1 1 0,0 0 0,-1 3 0,-1-5 0,-3 4 0,-1-4 0,-2 0 0,-1 2 0,-1 0 0,0-1 0,7 4 0,-3-2 0,0 7 0,5-7 0,-5-1 0,2-1 0,1 5 0,-1-6 0,-2 0-129,5 0 129,-3 0 0,3 0 0,3 0 0,1 0 0,-3 0 129,5 0-258,-3 0 258,3 0-129,-1 0 0,3 0 0,1 2 0,-1 0 0,-3 2 0,1-4 0,0 0 0,-1 1 0,1-1 0,-5 0 0,0 0 129,3 0-129,2 0 0,-1 0 0,-1-1 0,1-5 0,-1 4 0,-1-4 0,3 3 0,-3-4 0,3 1 0,-3 4 129,3 1-129,1-4 0,-1 2 0,1-3 0,1 1 0,-3 0 0,3-3 0,4-1 0,-3 3 0,3-4 0,-3 4 0,23 6 0,-34-17 0,34 17 0,-27-7 0,27 7 0,-22-5 0,22 5 0,-22-3 0,22 3 0,0 0 0,-29 0 0,29 0 0,0 0 0,-26 0 0,26 0 0,0 0 0,-25 6 0,25-6 0,0 0 0,0 0 0,-24 2 0,24-2 0,0 0 0,-21 0 0,21 0 0,0 0 129,-26 6-129,26-6-129,0 0 129,-31 4 129,31-4-129,0 0 0,-28 15 0,28-15 0,0 0 0,-29 8 0,29-8 0,-22 6 0,22-6-129,-23 0 258,23 0-129,-28 0 0,28 0 0,-31 0 0,31 0 0,-26 0 0,26 0 0,-22 0 0,22 0-129,0 0 258,-31 14-129,31-14 0,0 0 0,-20 11 0,20-11 0,0 0 0,-25 4 0,25-4-129,0 0-258,-22 0-1290,22 0-2322,0 0 0,0 0-645,0 0-129</inkml:trace>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4-05-27T19:24:43.35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19A301B-D0B3-47B0-B803-15BC55D67C4A}" emma:medium="tactile" emma:mode="ink">
          <msink:context xmlns:msink="http://schemas.microsoft.com/ink/2010/main" type="inkDrawing" rotatedBoundingBox="27186,11703 27201,11703 27201,11718 27186,11718" shapeName="Other"/>
        </emma:interpretation>
      </emma:emma>
    </inkml:annotationXML>
    <inkml:trace contextRef="#ctx0" brushRef="#br0">0 0 0,'0'0'0</inkml:trace>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45.19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FE0E369-0A84-49C2-9031-13BED88B54CD}" emma:medium="tactile" emma:mode="ink">
          <msink:context xmlns:msink="http://schemas.microsoft.com/ink/2010/main" type="inkDrawing" rotatedBoundingBox="6487,7232 6557,6407 6964,6442 6893,7267" semanticType="callout" shapeName="Other">
            <msink:sourceLink direction="with" ref="{D2127523-14C4-42DA-A548-35D7174458DD}"/>
          </msink:context>
        </emma:interpretation>
      </emma:emma>
    </inkml:annotationXML>
    <inkml:trace contextRef="#ctx0" brushRef="#br0">187 444 2193,'-28'9'3354,"-1"4"0,29-13-1419,-24 11-387,24-11-129,0 0-645,0 24 0,0-24-258,12 28-387,4-5 129,9 5 129,-1 1-129,3 9 0,-3-9 0,-1 16 0,-5-19 129,-4 8 129,-14-34-258,8 36 129,-8-36 0,0 0-129,-14 0 0,14 0-129,-29-36 129,11 6-258,-6-11 129,-3 1-129,-1-7 129,1-3-129,-1 5 0,3-4 0,1 7 0,8 4 0,1 5 129,1 8-129,14 25 0,-8-32 0,8 32-129,0 0 129,0 0 0,22-16 129,-22 16-129,45-18 129,-16-1 0,5-4 129,-1-8 0,6 4 0,-5-6 0,1 3-129,-3 3 0,-5-2-129,1 15-774,-15-14-1548,13 23-1677,-26 5-129,39-10-258,-39 10-129</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49.87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3104C66-1BF0-425B-A2A0-7B5E364956CF}" emma:medium="tactile" emma:mode="ink">
          <msink:context xmlns:msink="http://schemas.microsoft.com/ink/2010/main" type="inkDrawing" rotatedBoundingBox="4604,8086 5440,4692 6850,5039 6014,8434" semanticType="callout" shapeName="Other"/>
        </emma:interpretation>
      </emma:emma>
    </inkml:annotationXML>
    <inkml:trace contextRef="#ctx0" brushRef="#br0">1566 1072 903,'0'0'3870,"0"0"0,2 23-129,-2-23-903,0 0-1032,-2-21-258,2 21-645,0 0-258,-5-27-129,-1 4-129,6 23-129,-12-48 129,8 23 0,-8-13-129,0 5 0,-5-7-129,-1-1 0,0-2 129,1-1-258,-5-4 258,4 1-258,-3 0 129,5-1-129,4 1 0,0 4 0,1 1 129,3-2-129,0 10 0,4-2 0,-2 5 0,2-1 0,-4 4 0,4 1 0,-3 1 129,-1 2-129,8 24 0,-12-40 129,12 40-258,-14-28 258,14 28-387,0 0 387,-18-24-258,18 24 129,0 0-129,0 0 129,0 0 0,0 0 0,0 0 0,0 0 0,0 0 0,0 0 0,-23-12 0,23 12 0,0 0 0,0 0 0,0 0 0,0 0 0,0 0 0,0 0 0,0 0 0,0 0 0,-22 0 129,22 0-129,0 0 0,0 0 0,0 0 0,0 0 0,0 0 0,-21-8 0,21 8 0,0 0 0,0 0 0,0 0 0,0 0 0,0 0 0,-22 0 0,22 0 0,0 0-129,0 0 129,0 0 129,0 0-129,0 0 0,0 0 0,0 0 0,-22 12-129,22-12 258,0 0-129,0 0 0,0 0-129,0 0 129,0 0 0,0 0 0,0 0 0,-23 0 0,23 0 0,0 0 0,0 0 0,-26 0 0,26 0 0,0 0 0,-23 3 129,23-3-129,0 0 0,-24 9 0,24-9 0,-20 0 0,20 0 0,0 0 129,-33 7-129,33-7 258,-27 8-387,27-8 258,-38 12-129,15 0 258,-3-1-387,-9 3 129,3 1 0,-5-4 0,-2 6 0,1 3 0,7-2-129,-3 5 129,3-5 0,2 4 0,5-3 0,0 3 0,1-3 0,23-19 0,-34 29 0,34-29 0,-29 19 0,29-19 0,-22 16 0,22-16 0,-17 24 0,17-24 0,-18 23 0,18-23 0,-20 24 0,20-24 0,0 0 0,-27 27 0,27-27 0,0 0 0,0 0 0,-24 16 0,24-16 0,0 0-129,0 0 258,0 0-129,0 0-129,0 0 129,0 0 0,0 0 0,0 0 0,-25 19 0,25-19 0,0 0 0,0 0 0,0 0 0,-18 28 0,18-28 0,0 0 0,0 0 0,0 0 0,-22 25 0,22-25 0,0 0 0,0 0 0,-17 27 0,17-27 0,0 0 0,0 0 0,0 0 0,0 0 0,0 0 0,-12 22 0,12-22 0,0 0 0,0 0 0,0 0 0,-4 21 0,4-21 0,0 0 0,0 0 0,0 0 0,0 24 0,0-24 0,0 0 0,0 21 0,0-21 0,0 0 0,0 22 0,0-22 0,0 0-129,6 20 129,-6-20 0,0 0 0,25 27 0,-25-27 0,18 20 0,-18-20 0,22 20 0,-22-20 0,23 24 0,-23-24 0,20 23 0,-20-23 0,22 24 0,-22-24 0,25 24 0,-25-24 0,24 28 0,-24-28 0,29 28 0,-29-28 0,28 32 0,-28-32 129,33 33-129,-33-33 0,33 36 0,-33-36 0,28 33 0,-28-33 0,29 33 129,-29-33-129,22 40 0,-10-12 0,6-1 129,-3 2-129,1-5 129,-2 7-129,3-4 129,-1 1-129,-2-8 258,-14-20-258,27 37 0,-27-37 0,24 35 0,-24-35 129,26 33-129,-26-33 129,27 36-129,-27-36 129,20 27-129,-20-27 258,23 30-258,-23-30 0,16 28 0,-16-28 0,14 31 0,-14-31 0,15 33 0,-15-33 0,12 33 129,-12-33-258,10 38 258,-10-38-129,6 34 0,-6-11 0,4 1 0,-2-4 0,0 4 0,-2-24 0,4 38 0,-4-38 0,6 36 0,-6-36 129,0 31-129,0-31 0,0 35 0,0-35 0,0 31 0,0-31 0,-8 28 0,8-28 0,-6 26 0,6-26 0,0 0 0,-12 21 0,12-21 0,-12 21 0,12-21 0,-13 22 0,13-22 129,-16 24-129,16-24 0,-20 29 0,20-29 0,-21 31 0,21-31 0,-24 31 0,24-31 129,-26 28-258,26-28 258,-27 34-258,27-34 258,-28 25-129,28-25 0,-37 27 0,37-27 0,-41 27 0,19-13 0,22-14 0,-35 24-129,35-24 129,-34 26 0,34-26 129,-27 29-129,27-29 0,-26 28 0,26-28 0,-33 38 0,15-19 0,1 10 0,-1-2-129,0-2 258,1 5-129,-1-4 129,0 0-129,-1 3 129,-1-2-129,2-5 129,1-1-129,-3 0-129,2 1 129,18-22-258,-37 41 387,19-21-387,-3 5 387,5-1-387,-2-3 387,0 3-129,-1 0 0,3 0 0,4 2 0,-3-3 0,3 1 0,2-5 0,0 4-129,10-23 129,-16 34 0,16-34 0,-11 29 0,11-29 0,-4 19-129,4-19 129,0 0-129,0 23 0,0-23-129,0 0-516,6 33-1032,-6-33-2322,0 0-129,0 0-258,23 0-516</inkml:trace>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4-05-27T19:24:45.75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0D76BFD-077F-4CA8-B345-53DA06A8138F}" emma:medium="tactile" emma:mode="ink">
          <msink:context xmlns:msink="http://schemas.microsoft.com/ink/2010/main" type="inkDrawing" rotatedBoundingBox="34517,10793 34532,10793 34532,10808 34517,10808" shapeName="Other">
            <msink:destinationLink direction="with" ref="{E8F3D0C0-8294-454E-AF49-9D28CF0CDD8A}"/>
          </msink:context>
        </emma:interpretation>
      </emma:emma>
    </inkml:annotationXML>
    <inkml:trace contextRef="#ctx0" brushRef="#br0">0 0 0</inkml:trace>
  </inkml:traceGroup>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4-05-27T19:24:32.70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F3D0C0-8294-454E-AF49-9D28CF0CDD8A}" emma:medium="tactile" emma:mode="ink">
          <msink:context xmlns:msink="http://schemas.microsoft.com/ink/2010/main" type="inkDrawing" rotatedBoundingBox="32636,17537 32646,15384 32678,15385 32668,17538" semanticType="callout" shapeName="Other">
            <msink:sourceLink direction="with" ref="{E0D76BFD-077F-4CA8-B345-53DA06A8138F}"/>
          </msink:context>
        </emma:interpretation>
      </emma:emma>
    </inkml:annotationXML>
    <inkml:trace contextRef="#ctx0" brushRef="#br0">32 2153 0,'-24'-265'0,"24"-164"0,0 429 0,0-813 0,0 669 0,24-24 0,-24 1 0,0 0 0,0 167 0</inkml:trace>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32" units="1/in"/>
          <inkml:channelProperty channel="Y" name="resolution" value="5295.24854" units="1/in"/>
          <inkml:channelProperty channel="F" name="resolution" value="0" units="1/dev"/>
        </inkml:channelProperties>
      </inkml:inkSource>
      <inkml:timestamp xml:id="ts0" timeString="2014-05-27T19:24:52.50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F0F1FD-A121-4C8B-A0D2-7EA72519FA2B}" emma:medium="tactile" emma:mode="ink">
          <msink:context xmlns:msink="http://schemas.microsoft.com/ink/2010/main" type="inkDrawing" rotatedBoundingBox="3589,13846 5059,8142 6534,8522 5064,14226" semanticType="callout" shapeName="Other"/>
        </emma:interpretation>
      </emma:emma>
    </inkml:annotationXML>
    <inkml:trace contextRef="#ctx0" brushRef="#br0">832 17 903,'0'-24'2967,"0"24"0,0 0-258,0 0-774,0 0-258,0 0-516,0 0-129,0 0-129,0 0 129,0 0-258,0 0 0,0 0-129,0 0-258,-6 18 0,6-18-129,-10 35 129,7-11-129,-3 0 0,4 9 0,-2-3 129,4 5-129,0-10 0,0 11-129,0-5 0,0 1 0,2-2 0,2 0 0,2-2 0,-1 4 0,-1 2-129,2 0 258,-2-2-129,4 2 0,-2-2 0,4-2-129,-4 4 129,7-6 0,-3 4-129,2-3 258,0-3-258,2 0 129,-1-2 0,1 0 0,-2-5-129,2 11 129,-1-6 0,1 4-129,0 0 129,2 0-129,-1 5 129,5-5-129,-2 1 129,5-1-129,-3-4 0,5 0 129,-1 1-129,0-1 129,1 2-129,-3-4 0,3 1 129,-5-3-129,-2 2 0,3 2 129,-3-4-129,0 9 0,5-5 129,1 1-129,-1 1 0,3 4 0,1-3 0,-5 3 129,2-5-129,-1 2 0,-5-2 0,-2 2 0,3-3 0,-1 5 129,2-4-129,1 1 0,-1-1 0,1-6 0,-1 5 0,-20-24 0,32 39 0,-32-39 0,27 27 0,-27-27 0,20 24 129,-20-24-129,13 23 0,-13-23 0,0 0 0,14 31 0,-14-31 0,0 0 0,0 0 0,8 27 129,-8-27-129,0 0 0,0 0-129,0 0 129,4 20 129,-4-20-129,0 0 0,0 0 0,0 0 0,2 23 0,-2-23 0,0 0 0,0 0 0,0 24 0,0-24 0,0 0 0,0 30 0,0-30 129,-6 24-129,6-24 0,0 0 0,-20 27 0,20-27 0,0 0 0,-25 30 0,25-30 0,0 0 0,-28 19 0,28-19 0,-25 14 0,25-14 0,-30 15 0,30-15 0,-37 13 0,37-13 0,-39 21 0,39-21 0,-40 18 0,17-9 0,3 5 0,-3-5 0,-1 6 0,2 1 0,-5 2 0,3 6 0,-1-1 0,3 1 0,3-4 129,19-20-129,-38 41 129,38-41-129,-37 27 0,37-27 0,-41 21-129,17-9 129,2 4 0,-5 2-129,-3-2 129,3 3 0,-1 5 0,3-2 0,-3 2 129,5 1-129,-7 4-129,3 4 129,1 1 129,-1 5-129,-1 4-129,-5 5 129,1 3 0,1 6 0,3 1 0,-3-2 0,5-1 0,-1-4 0,1 3 0,3 0 0,-1-11 0,-1 4 0,5-7 0,-2 7 0,-1-9 0,3 1 0,-1-6 0,5 0 0,2 0 129,-4 0-258,-1-4 129,1 5 0,-7 6 0,1 1 0,0-1 0,-1 1 0,-1 2 0,-1-6 0,5 7 0,-1-6 0,7-5 0,0 5 0,4 1-129,-3-3 258,3 9-129,0-3 0,0 2 0,2-3 0,1 7 0,-1 0 0,-2 0 0,4-1 0,2 1 0,-2 0-129,1-1 258,-1-3-129,6-2 0,-2-1 0,-2-2 0,4-6 0,0-2 0,0-3 0,-4 0 0,6-2 0,-4-2 0,4-24 0,-2 36 0,2-13 0,0 1 0,0-2 0,0 2 0,6 2 0,2-2 0,4 2 0,-2-2 0,-1 0 0,1-3 0,-10-21-129,10 43 129,-10-43 0,12 38 0,-12-38 0,4 36-129,-4-36 129,8 37-129,-8-37 258,9 32-258,-9-32 129,6 25-129,-6-25 258,0 0-258,6 26 129,-6-26 129,0 0-129,6 22 0,-6-22-129,0 0 129,0 0 0,0 0 0,6 21 129,-6-21-129,0 0 0,0 0-129,0 0 258,20 24-258,-20-24 129,0 0 0,13 30 0,-13-30 0,0 0 0,4 19 0,-4-19 0,0 0 129,0 0-129,0 0 0,0 0 0,0 0 0,0 0 0,0 0 0,0 0 0,0 0 129,0 0-129,-13 6 0,13-6 0,0 0 129,0 0-129,0 0 0,0 0 0,0 0-129,0 0-129,0 0-645,13 8-3741,-13-8 258,24 1-774,-24-1-129</inkml:trace>
    <inkml:trace contextRef="#ctx0" brushRef="#br0" timeOffset="4403.8584">-249 5745 1032,'-13'-33'3741,"13"33"-129,-4-30-645,4 30-516,0 0-1032,0 0-129,14 5-516,-14-5 129,39 38-129,-18-27 0,11 24-129,-9-19 129,11 8-258,-9-10 129,-1 4-258,-4-9-129,3-2-129,-23-7 129,34 6-129,-34-6 0,35-6 0,-13-12 0,5-6 0,3-16 0,7-7 387,2-12-387,6 0 129,-1-9-129,7 5 129,-2 2-129,-6 11 0,-8 11 0,-5 15 0,-8 13-129,-22 11 0,27 0-258,-27 0-129,6 26-1032,-6-26-2838,0 24-129,0-24-516,0 0-258</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DA9B6-74AF-4F6A-91EE-D64EC9C0A26C}"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F0E44-89CC-42F2-B243-1D932AB39DAC}" type="slidenum">
              <a:rPr lang="en-US" smtClean="0"/>
              <a:t>‹#›</a:t>
            </a:fld>
            <a:endParaRPr lang="en-US"/>
          </a:p>
        </p:txBody>
      </p:sp>
    </p:spTree>
    <p:extLst>
      <p:ext uri="{BB962C8B-B14F-4D97-AF65-F5344CB8AC3E}">
        <p14:creationId xmlns:p14="http://schemas.microsoft.com/office/powerpoint/2010/main" val="153465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Robot A1 has 16 tooth gear on the motor and 16 tooth gear on the axel. The gears are the same size so the robot does not have too much speed and not enough power and vice versa. The gears we have are an average between the three options and enable us to</a:t>
            </a:r>
            <a:r>
              <a:rPr lang="en-US" sz="1200" kern="1200" baseline="0" dirty="0" smtClean="0">
                <a:solidFill>
                  <a:schemeClr val="tx1"/>
                </a:solidFill>
                <a:effectLst/>
                <a:latin typeface="+mn-lt"/>
                <a:ea typeface="+mn-ea"/>
                <a:cs typeface="+mn-cs"/>
              </a:rPr>
              <a:t> have an</a:t>
            </a:r>
            <a:r>
              <a:rPr lang="en-US" sz="1200" kern="1200" dirty="0" smtClean="0">
                <a:solidFill>
                  <a:schemeClr val="tx1"/>
                </a:solidFill>
                <a:effectLst/>
                <a:latin typeface="+mn-lt"/>
                <a:ea typeface="+mn-ea"/>
                <a:cs typeface="+mn-cs"/>
              </a:rPr>
              <a:t> appropriate amount of speed and power. We used the medium sized wheels because they were thicker than the big ones. We choose the sonar detector instead of the touch sensor because it is a safer way to determine objects. When the robot uses the touch sensor sometimes the robot can get damaged when it runs into the objects. </a:t>
            </a:r>
          </a:p>
          <a:p>
            <a:endParaRPr lang="en-US" dirty="0"/>
          </a:p>
        </p:txBody>
      </p:sp>
      <p:sp>
        <p:nvSpPr>
          <p:cNvPr id="4" name="Slide Number Placeholder 3"/>
          <p:cNvSpPr>
            <a:spLocks noGrp="1"/>
          </p:cNvSpPr>
          <p:nvPr>
            <p:ph type="sldNum" sz="quarter" idx="10"/>
          </p:nvPr>
        </p:nvSpPr>
        <p:spPr/>
        <p:txBody>
          <a:bodyPr/>
          <a:lstStyle/>
          <a:p>
            <a:fld id="{927F0E44-89CC-42F2-B243-1D932AB39DAC}" type="slidenum">
              <a:rPr lang="en-US" smtClean="0"/>
              <a:t>2</a:t>
            </a:fld>
            <a:endParaRPr lang="en-US"/>
          </a:p>
        </p:txBody>
      </p:sp>
    </p:spTree>
    <p:extLst>
      <p:ext uri="{BB962C8B-B14F-4D97-AF65-F5344CB8AC3E}">
        <p14:creationId xmlns:p14="http://schemas.microsoft.com/office/powerpoint/2010/main" val="26917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F0E44-89CC-42F2-B243-1D932AB39DAC}" type="slidenum">
              <a:rPr lang="en-US" smtClean="0"/>
              <a:t>5</a:t>
            </a:fld>
            <a:endParaRPr lang="en-US"/>
          </a:p>
        </p:txBody>
      </p:sp>
    </p:spTree>
    <p:extLst>
      <p:ext uri="{BB962C8B-B14F-4D97-AF65-F5344CB8AC3E}">
        <p14:creationId xmlns:p14="http://schemas.microsoft.com/office/powerpoint/2010/main" val="202518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To</a:t>
            </a:r>
            <a:r>
              <a:rPr lang="en-US" sz="1200" kern="1200" baseline="0" dirty="0" smtClean="0">
                <a:solidFill>
                  <a:schemeClr val="tx1"/>
                </a:solidFill>
                <a:effectLst/>
                <a:latin typeface="+mn-lt"/>
                <a:ea typeface="+mn-ea"/>
                <a:cs typeface="+mn-cs"/>
              </a:rPr>
              <a:t> move on an inclined and declined slope we plan on use the same program to go forward on a flat surface.</a:t>
            </a:r>
            <a:endParaRPr lang="en-US" dirty="0"/>
          </a:p>
        </p:txBody>
      </p:sp>
      <p:sp>
        <p:nvSpPr>
          <p:cNvPr id="4" name="Slide Number Placeholder 3"/>
          <p:cNvSpPr>
            <a:spLocks noGrp="1"/>
          </p:cNvSpPr>
          <p:nvPr>
            <p:ph type="sldNum" sz="quarter" idx="10"/>
          </p:nvPr>
        </p:nvSpPr>
        <p:spPr/>
        <p:txBody>
          <a:bodyPr/>
          <a:lstStyle/>
          <a:p>
            <a:fld id="{927F0E44-89CC-42F2-B243-1D932AB39DAC}" type="slidenum">
              <a:rPr lang="en-US" smtClean="0"/>
              <a:t>6</a:t>
            </a:fld>
            <a:endParaRPr lang="en-US"/>
          </a:p>
        </p:txBody>
      </p:sp>
    </p:spTree>
    <p:extLst>
      <p:ext uri="{BB962C8B-B14F-4D97-AF65-F5344CB8AC3E}">
        <p14:creationId xmlns:p14="http://schemas.microsoft.com/office/powerpoint/2010/main" val="62622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yellow block in the beginning reads the value picked up from the light sensor and interprets it. If the value from the light sensor is less than 42% is tells wheel C to rotate backwards and wheel B to stay in place. When the light sensor detects a value higher than 42% is tells wheel C to stay in place and for wheel B to rotate backwards. The orange arrow that encompasses the entire program tells the blocks to repeat this pattern for a specific amount of seconds. The wheels rotate backwards because, historically, the light sensor picks up the color values better when going backwards. In the simulation my partner and I will determine the amount of seconds we want the program to repeat, but for practice is set on 40 seconds. This program will find the Hecate trail and allow the robot to follow it by determining the color values of the surface below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7F0E44-89CC-42F2-B243-1D932AB39DAC}" type="slidenum">
              <a:rPr lang="en-US" smtClean="0"/>
              <a:t>7</a:t>
            </a:fld>
            <a:endParaRPr lang="en-US"/>
          </a:p>
        </p:txBody>
      </p:sp>
    </p:spTree>
    <p:extLst>
      <p:ext uri="{BB962C8B-B14F-4D97-AF65-F5344CB8AC3E}">
        <p14:creationId xmlns:p14="http://schemas.microsoft.com/office/powerpoint/2010/main" val="19745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block signals the motor B to move forward at the power level of 25. The second block signals wheel C to move forward at the power level of 28. Motor C is at a higher power level to compensate for the turn wheel B makes, because it goes faster. Both the motors are at such a low power level because when we tested the robot on rough terrain it traversed easier when it was going at slower rate viruses a faster rate. The third block waits for wheel B to rotate 3000 degrees, which is about 3 feet. When the rotation sensor senses 3000 degrees of rotation in wheel B, it signals both wheels to stop.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7F0E44-89CC-42F2-B243-1D932AB39DAC}" type="slidenum">
              <a:rPr lang="en-US" smtClean="0"/>
              <a:t>8</a:t>
            </a:fld>
            <a:endParaRPr lang="en-US"/>
          </a:p>
        </p:txBody>
      </p:sp>
    </p:spTree>
    <p:extLst>
      <p:ext uri="{BB962C8B-B14F-4D97-AF65-F5344CB8AC3E}">
        <p14:creationId xmlns:p14="http://schemas.microsoft.com/office/powerpoint/2010/main" val="188475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first when</a:t>
            </a:r>
            <a:r>
              <a:rPr lang="en-US" baseline="0" dirty="0" smtClean="0"/>
              <a:t> we saw the map we created a path for the robot to travel (indicated in red). Then we decided that since where we start the simulation will be random, we should create individual programs we can change depending on where the robot is positioned. We also used the measurements of the map to simulate inclined and declined slopes </a:t>
            </a:r>
            <a:endParaRPr lang="en-US" dirty="0"/>
          </a:p>
        </p:txBody>
      </p:sp>
      <p:sp>
        <p:nvSpPr>
          <p:cNvPr id="4" name="Slide Number Placeholder 3"/>
          <p:cNvSpPr>
            <a:spLocks noGrp="1"/>
          </p:cNvSpPr>
          <p:nvPr>
            <p:ph type="sldNum" sz="quarter" idx="10"/>
          </p:nvPr>
        </p:nvSpPr>
        <p:spPr/>
        <p:txBody>
          <a:bodyPr/>
          <a:lstStyle/>
          <a:p>
            <a:fld id="{927F0E44-89CC-42F2-B243-1D932AB39DAC}" type="slidenum">
              <a:rPr lang="en-US" smtClean="0"/>
              <a:t>9</a:t>
            </a:fld>
            <a:endParaRPr lang="en-US"/>
          </a:p>
        </p:txBody>
      </p:sp>
    </p:spTree>
    <p:extLst>
      <p:ext uri="{BB962C8B-B14F-4D97-AF65-F5344CB8AC3E}">
        <p14:creationId xmlns:p14="http://schemas.microsoft.com/office/powerpoint/2010/main" val="278973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6DFF973-C943-4009-9926-602EF9AA7490}" type="datetimeFigureOut">
              <a:rPr lang="en-US" smtClean="0"/>
              <a:t>9/9/2015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0DAED3E-9D5F-4EEC-BA6F-7E15D917C9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DFF973-C943-4009-9926-602EF9AA7490}"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ED3E-9D5F-4EEC-BA6F-7E15D917C9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DFF973-C943-4009-9926-602EF9AA7490}"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AED3E-9D5F-4EEC-BA6F-7E15D917C9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6DFF973-C943-4009-9926-602EF9AA7490}" type="datetimeFigureOut">
              <a:rPr lang="en-US" smtClean="0"/>
              <a:t>9/9/2015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0DAED3E-9D5F-4EEC-BA6F-7E15D917C9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6DFF973-C943-4009-9926-602EF9AA7490}" type="datetimeFigureOut">
              <a:rPr lang="en-US" smtClean="0"/>
              <a:t>9/9/2015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0DAED3E-9D5F-4EEC-BA6F-7E15D917C9A5}"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6DFF973-C943-4009-9926-602EF9AA7490}" type="datetimeFigureOut">
              <a:rPr lang="en-US" smtClean="0"/>
              <a:t>9/9/2015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0DAED3E-9D5F-4EEC-BA6F-7E15D917C9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6DFF973-C943-4009-9926-602EF9AA7490}" type="datetimeFigureOut">
              <a:rPr lang="en-US" smtClean="0"/>
              <a:t>9/9/2015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0DAED3E-9D5F-4EEC-BA6F-7E15D917C9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DFF973-C943-4009-9926-602EF9AA7490}"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AED3E-9D5F-4EEC-BA6F-7E15D917C9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6DFF973-C943-4009-9926-602EF9AA7490}" type="datetimeFigureOut">
              <a:rPr lang="en-US" smtClean="0"/>
              <a:t>9/9/2015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0DAED3E-9D5F-4EEC-BA6F-7E15D917C9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6DFF973-C943-4009-9926-602EF9AA7490}" type="datetimeFigureOut">
              <a:rPr lang="en-US" smtClean="0"/>
              <a:t>9/9/2015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0DAED3E-9D5F-4EEC-BA6F-7E15D917C9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6DFF973-C943-4009-9926-602EF9AA7490}" type="datetimeFigureOut">
              <a:rPr lang="en-US" smtClean="0"/>
              <a:t>9/9/2015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0DAED3E-9D5F-4EEC-BA6F-7E15D917C9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6DFF973-C943-4009-9926-602EF9AA7490}" type="datetimeFigureOut">
              <a:rPr lang="en-US" smtClean="0"/>
              <a:t>9/9/2015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0DAED3E-9D5F-4EEC-BA6F-7E15D917C9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2.xml"/><Relationship Id="rId7" Type="http://schemas.microsoft.com/office/2007/relationships/hdphoto" Target="../media/hdphoto7.wdp"/><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3.jpeg"/><Relationship Id="rId5" Type="http://schemas.microsoft.com/office/2007/relationships/hdphoto" Target="../media/hdphoto6.wdp"/><Relationship Id="rId10" Type="http://schemas.openxmlformats.org/officeDocument/2006/relationships/image" Target="../media/image9.png"/><Relationship Id="rId4" Type="http://schemas.openxmlformats.org/officeDocument/2006/relationships/image" Target="../media/image22.png"/><Relationship Id="rId9"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hyperlink" Target="http://www.cs.cmu.edu/~staszel/stuff/robothalloffame2007/Lego_Mindstorm/" TargetMode="External"/><Relationship Id="rId2" Type="http://schemas.openxmlformats.org/officeDocument/2006/relationships/hyperlink" Target="http://news.nationalgeographic.com/news/2012/08/pictures/120804-mars-science-laboratory-nasa-space-rover-land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6.jpeg"/><Relationship Id="rId12" Type="http://schemas.microsoft.com/office/2007/relationships/hdphoto" Target="../media/hdphoto4.wdp"/><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11" Type="http://schemas.openxmlformats.org/officeDocument/2006/relationships/image" Target="../media/image8.jpeg"/><Relationship Id="rId5" Type="http://schemas.openxmlformats.org/officeDocument/2006/relationships/image" Target="../media/image5.jpeg"/><Relationship Id="rId10" Type="http://schemas.microsoft.com/office/2007/relationships/hdphoto" Target="../media/hdphoto3.wdp"/><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4.emf"/><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slideLayout" Target="../slideLayouts/slideLayout2.xml"/><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customXml" Target="../ink/ink4.xml"/><Relationship Id="rId17" Type="http://schemas.openxmlformats.org/officeDocument/2006/relationships/image" Target="../media/image26.emf"/><Relationship Id="rId25" Type="http://schemas.openxmlformats.org/officeDocument/2006/relationships/image" Target="../media/image30.emf"/><Relationship Id="rId2" Type="http://schemas.openxmlformats.org/officeDocument/2006/relationships/audio" Target="../media/media8.wav"/><Relationship Id="rId16" Type="http://schemas.openxmlformats.org/officeDocument/2006/relationships/customXml" Target="../ink/ink6.xml"/><Relationship Id="rId20" Type="http://schemas.openxmlformats.org/officeDocument/2006/relationships/customXml" Target="../ink/ink8.xml"/><Relationship Id="rId1" Type="http://schemas.microsoft.com/office/2007/relationships/media" Target="../media/media8.wav"/><Relationship Id="rId6" Type="http://schemas.openxmlformats.org/officeDocument/2006/relationships/customXml" Target="../ink/ink1.xml"/><Relationship Id="rId11" Type="http://schemas.openxmlformats.org/officeDocument/2006/relationships/image" Target="../media/image23.emf"/><Relationship Id="rId24" Type="http://schemas.openxmlformats.org/officeDocument/2006/relationships/customXml" Target="../ink/ink10.xml"/><Relationship Id="rId5" Type="http://schemas.openxmlformats.org/officeDocument/2006/relationships/image" Target="../media/image20.png"/><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image" Target="../media/image9.png"/><Relationship Id="rId10" Type="http://schemas.openxmlformats.org/officeDocument/2006/relationships/customXml" Target="../ink/ink3.xml"/><Relationship Id="rId19" Type="http://schemas.openxmlformats.org/officeDocument/2006/relationships/image" Target="../media/image27.emf"/><Relationship Id="rId4" Type="http://schemas.openxmlformats.org/officeDocument/2006/relationships/notesSlide" Target="../notesSlides/notesSlide6.xml"/><Relationship Id="rId9" Type="http://schemas.openxmlformats.org/officeDocument/2006/relationships/image" Target="../media/image22.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8438" r="10378" b="45704"/>
          <a:stretch/>
        </p:blipFill>
        <p:spPr bwMode="auto">
          <a:xfrm>
            <a:off x="-62711" y="-202204"/>
            <a:ext cx="9220200" cy="733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637" y="4941053"/>
            <a:ext cx="5597235" cy="1200329"/>
          </a:xfrm>
          <a:prstGeom prst="rect">
            <a:avLst/>
          </a:prstGeom>
          <a:solidFill>
            <a:schemeClr val="bg1">
              <a:lumMod val="85000"/>
              <a:alpha val="32000"/>
            </a:schemeClr>
          </a:solidFill>
        </p:spPr>
        <p:txBody>
          <a:bodyPr wrap="square" rtlCol="0">
            <a:spAutoFit/>
          </a:bodyPr>
          <a:lstStyle/>
          <a:p>
            <a:pPr algn="ctr"/>
            <a:r>
              <a:rPr lang="en-US" sz="3600" dirty="0" smtClean="0">
                <a:solidFill>
                  <a:schemeClr val="bg1"/>
                </a:solidFill>
              </a:rPr>
              <a:t>Mars Rover Expedition</a:t>
            </a:r>
          </a:p>
          <a:p>
            <a:pPr algn="ctr"/>
            <a:r>
              <a:rPr lang="en-US" sz="3600" dirty="0" smtClean="0">
                <a:solidFill>
                  <a:schemeClr val="bg1"/>
                </a:solidFill>
              </a:rPr>
              <a:t>By: Scarlett and Sally </a:t>
            </a:r>
            <a:endParaRPr lang="en-US" sz="3600" dirty="0">
              <a:solidFill>
                <a:schemeClr val="bg1"/>
              </a:solidFill>
            </a:endParaRPr>
          </a:p>
        </p:txBody>
      </p:sp>
      <p:grpSp>
        <p:nvGrpSpPr>
          <p:cNvPr id="2" name="Group 1"/>
          <p:cNvGrpSpPr/>
          <p:nvPr/>
        </p:nvGrpSpPr>
        <p:grpSpPr>
          <a:xfrm>
            <a:off x="3044099" y="1524000"/>
            <a:ext cx="2676630" cy="2657474"/>
            <a:chOff x="5181600" y="1087606"/>
            <a:chExt cx="2676630" cy="2657474"/>
          </a:xfrm>
        </p:grpSpPr>
        <p:pic>
          <p:nvPicPr>
            <p:cNvPr id="1027" name="Picture 3" descr="C:\Users\askews\AppData\Local\Microsoft\Windows\Temporary Internet Files\Content.IE5\26HCDYRC\MC900082987[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994" b="41259"/>
            <a:stretch/>
          </p:blipFill>
          <p:spPr bwMode="auto">
            <a:xfrm flipH="1">
              <a:off x="5521945" y="1087606"/>
              <a:ext cx="2336285" cy="1844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5181600" y="2383005"/>
              <a:ext cx="1288014"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654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534400" cy="1399032"/>
          </a:xfrm>
        </p:spPr>
        <p:txBody>
          <a:bodyPr>
            <a:normAutofit/>
          </a:bodyPr>
          <a:lstStyle/>
          <a:p>
            <a:pPr algn="ctr"/>
            <a:r>
              <a:rPr lang="en-US" sz="3200" dirty="0" smtClean="0">
                <a:ln>
                  <a:noFill/>
                </a:ln>
                <a:solidFill>
                  <a:schemeClr val="bg2"/>
                </a:solidFill>
                <a:effectLst/>
              </a:rPr>
              <a:t>The Real Mars Simulation </a:t>
            </a:r>
            <a:endParaRPr lang="en-US" sz="3200" dirty="0">
              <a:ln>
                <a:noFill/>
              </a:ln>
              <a:solidFill>
                <a:schemeClr val="bg2"/>
              </a:solidFill>
              <a:effectLst/>
            </a:endParaRPr>
          </a:p>
        </p:txBody>
      </p:sp>
      <p:pic>
        <p:nvPicPr>
          <p:cNvPr id="1026"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7200" y="1828800"/>
            <a:ext cx="8229600" cy="394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96200" y="4097215"/>
            <a:ext cx="1219200" cy="1143000"/>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5943600"/>
            <a:ext cx="609600" cy="609600"/>
          </a:xfrm>
          <a:prstGeom prst="rect">
            <a:avLst/>
          </a:prstGeom>
        </p:spPr>
      </p:pic>
      <p:cxnSp>
        <p:nvCxnSpPr>
          <p:cNvPr id="15" name="Straight Arrow Connector 14"/>
          <p:cNvCxnSpPr/>
          <p:nvPr/>
        </p:nvCxnSpPr>
        <p:spPr>
          <a:xfrm flipH="1">
            <a:off x="6172200" y="4668715"/>
            <a:ext cx="1143000" cy="571500"/>
          </a:xfrm>
          <a:prstGeom prst="straightConnector1">
            <a:avLst/>
          </a:prstGeom>
          <a:ln w="5715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72200" y="3733801"/>
            <a:ext cx="0" cy="934914"/>
          </a:xfrm>
          <a:prstGeom prst="straightConnector1">
            <a:avLst/>
          </a:prstGeom>
          <a:ln w="5715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31477" y="3657601"/>
            <a:ext cx="2819400" cy="152399"/>
          </a:xfrm>
          <a:prstGeom prst="straightConnector1">
            <a:avLst/>
          </a:prstGeom>
          <a:ln w="5715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219200" y="3733802"/>
            <a:ext cx="914400" cy="363413"/>
          </a:xfrm>
          <a:prstGeom prst="straightConnector1">
            <a:avLst/>
          </a:prstGeom>
          <a:ln w="5715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274277" y="3124200"/>
            <a:ext cx="1459523" cy="363414"/>
          </a:xfrm>
          <a:prstGeom prst="straightConnector1">
            <a:avLst/>
          </a:prstGeom>
          <a:ln w="5715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6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n>
                  <a:noFill/>
                </a:ln>
                <a:solidFill>
                  <a:schemeClr val="bg2"/>
                </a:solidFill>
                <a:effectLst/>
              </a:rPr>
              <a:t>How Test Simulations Guided Programming </a:t>
            </a:r>
          </a:p>
        </p:txBody>
      </p:sp>
      <p:pic>
        <p:nvPicPr>
          <p:cNvPr id="9219" name="Picture 3"/>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8600" y="2360966"/>
            <a:ext cx="2428985" cy="24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C:\Users\askews\AppData\Local\Microsoft\Windows\Temporary Internet Files\Content.Outlook\XQHNG0TF\line.jpeg"/>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9093" r="9093"/>
          <a:stretch/>
        </p:blipFill>
        <p:spPr bwMode="auto">
          <a:xfrm>
            <a:off x="6019800" y="2360966"/>
            <a:ext cx="2702169" cy="247708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redhot\askews$\9th Grade\Stem\Final Robot Test\rocks pic.jpe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8276" r="15177" b="8567"/>
          <a:stretch/>
        </p:blipFill>
        <p:spPr bwMode="auto">
          <a:xfrm>
            <a:off x="2971800" y="2360966"/>
            <a:ext cx="2765104" cy="247708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49552" y="5257800"/>
            <a:ext cx="609600" cy="609600"/>
          </a:xfrm>
          <a:prstGeom prst="rect">
            <a:avLst/>
          </a:prstGeom>
        </p:spPr>
      </p:pic>
    </p:spTree>
    <p:extLst>
      <p:ext uri="{BB962C8B-B14F-4D97-AF65-F5344CB8AC3E}">
        <p14:creationId xmlns:p14="http://schemas.microsoft.com/office/powerpoint/2010/main" val="11299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http://news.nationalgeographic.com/news/2012/08/pictures/120804-mars-science-laboratory-nasa-space-rover-landing/</a:t>
            </a:r>
            <a:r>
              <a:rPr lang="en-US" dirty="0" smtClean="0"/>
              <a:t> </a:t>
            </a:r>
          </a:p>
          <a:p>
            <a:pPr marL="0" indent="0">
              <a:buNone/>
            </a:pPr>
            <a:r>
              <a:rPr lang="en-US" dirty="0">
                <a:hlinkClick r:id="rId3"/>
              </a:rPr>
              <a:t>http://www.cs.cmu.edu/~staszel/stuff/robothalloffame2007/Lego_Mindstorm</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99143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n>
                  <a:noFill/>
                </a:ln>
                <a:solidFill>
                  <a:schemeClr val="bg2"/>
                </a:solidFill>
                <a:effectLst/>
                <a:latin typeface="+mn-lt"/>
              </a:rPr>
              <a:t>Robot Configuration </a:t>
            </a:r>
            <a:endParaRPr lang="en-US" sz="5400" dirty="0">
              <a:ln>
                <a:noFill/>
              </a:ln>
              <a:solidFill>
                <a:schemeClr val="bg2"/>
              </a:solidFill>
              <a:effectLst/>
              <a:latin typeface="+mn-lt"/>
            </a:endParaRPr>
          </a:p>
        </p:txBody>
      </p:sp>
      <p:pic>
        <p:nvPicPr>
          <p:cNvPr id="2050" name="Picture 2" descr="\\redhot\askews$\9th Grade\Stem\Final Robot Test\foward pic.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28547" t="17564" r="25696"/>
          <a:stretch/>
        </p:blipFill>
        <p:spPr bwMode="auto">
          <a:xfrm>
            <a:off x="323568" y="1849987"/>
            <a:ext cx="2722819" cy="36791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edhot\askews$\9th Grade\Stem\Final Robot Test\gear pic.jpe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47631" t="33245" r="7224" b="4298"/>
          <a:stretch/>
        </p:blipFill>
        <p:spPr bwMode="auto">
          <a:xfrm>
            <a:off x="3219169" y="1833946"/>
            <a:ext cx="1923768" cy="1996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hot\askews$\9th Grade\Stem\Final Robot Test\wheel pic.jpeg"/>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46316" t="45877" r="4737" b="2894"/>
          <a:stretch/>
        </p:blipFill>
        <p:spPr bwMode="auto">
          <a:xfrm>
            <a:off x="3219169" y="4019045"/>
            <a:ext cx="1923769" cy="15100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dhot\askews$\9th Grade\Stem\Final Robot Test\side pic.jpe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28618"/>
          <a:stretch/>
        </p:blipFill>
        <p:spPr bwMode="auto">
          <a:xfrm>
            <a:off x="5276569" y="1849988"/>
            <a:ext cx="3467260" cy="364301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997569" y="5791200"/>
            <a:ext cx="609600" cy="609600"/>
          </a:xfrm>
          <a:prstGeom prst="rect">
            <a:avLst/>
          </a:prstGeom>
        </p:spPr>
      </p:pic>
    </p:spTree>
    <p:extLst>
      <p:ext uri="{BB962C8B-B14F-4D97-AF65-F5344CB8AC3E}">
        <p14:creationId xmlns:p14="http://schemas.microsoft.com/office/powerpoint/2010/main" val="32394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399032"/>
          </a:xfrm>
        </p:spPr>
        <p:txBody>
          <a:bodyPr>
            <a:noAutofit/>
          </a:bodyPr>
          <a:lstStyle/>
          <a:p>
            <a:r>
              <a:rPr lang="en-US" sz="3600" dirty="0">
                <a:ln>
                  <a:noFill/>
                </a:ln>
                <a:solidFill>
                  <a:schemeClr val="bg2"/>
                </a:solidFill>
                <a:effectLst/>
                <a:latin typeface="+mn-lt"/>
              </a:rPr>
              <a:t>Explanation for Forward Program</a:t>
            </a: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43447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091" y="3657600"/>
            <a:ext cx="59245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257800"/>
            <a:ext cx="58769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02369" y="2819400"/>
            <a:ext cx="609600" cy="609600"/>
          </a:xfrm>
          <a:prstGeom prst="rect">
            <a:avLst/>
          </a:prstGeom>
        </p:spPr>
      </p:pic>
    </p:spTree>
    <p:extLst>
      <p:ext uri="{BB962C8B-B14F-4D97-AF65-F5344CB8AC3E}">
        <p14:creationId xmlns:p14="http://schemas.microsoft.com/office/powerpoint/2010/main" val="10165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1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458200" cy="1399032"/>
          </a:xfrm>
        </p:spPr>
        <p:txBody>
          <a:bodyPr>
            <a:noAutofit/>
          </a:bodyPr>
          <a:lstStyle/>
          <a:p>
            <a:r>
              <a:rPr lang="en-US" sz="3600" dirty="0">
                <a:ln>
                  <a:noFill/>
                </a:ln>
                <a:solidFill>
                  <a:schemeClr val="bg2"/>
                </a:solidFill>
                <a:effectLst/>
              </a:rPr>
              <a:t>Explanation for Backward Program</a:t>
            </a: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785055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59721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876800"/>
            <a:ext cx="58959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0376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n>
                  <a:noFill/>
                </a:ln>
                <a:solidFill>
                  <a:schemeClr val="bg2"/>
                </a:solidFill>
                <a:effectLst/>
              </a:rPr>
              <a:t>Explanation for Turning Program</a:t>
            </a:r>
          </a:p>
        </p:txBody>
      </p:sp>
      <p:sp>
        <p:nvSpPr>
          <p:cNvPr id="3" name="Content Placeholder 2"/>
          <p:cNvSpPr>
            <a:spLocks noGrp="1"/>
          </p:cNvSpPr>
          <p:nvPr>
            <p:ph idx="1"/>
          </p:nvPr>
        </p:nvSpPr>
        <p:spPr/>
        <p:txBody>
          <a:bodyPr/>
          <a:lstStyle/>
          <a:p>
            <a:pPr marL="0" indent="0">
              <a:buNone/>
            </a:pPr>
            <a:r>
              <a:rPr lang="en-US" dirty="0" smtClean="0">
                <a:solidFill>
                  <a:schemeClr val="bg2"/>
                </a:solidFill>
              </a:rPr>
              <a:t>Left turn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chemeClr val="bg2"/>
                </a:solidFill>
                <a:effectLst>
                  <a:outerShdw blurRad="38100" dist="38100" dir="2700000" algn="tl">
                    <a:srgbClr val="000000">
                      <a:alpha val="43137"/>
                    </a:srgbClr>
                  </a:outerShdw>
                </a:effectLst>
              </a:rPr>
              <a:t>Right Turn</a:t>
            </a:r>
          </a:p>
          <a:p>
            <a:pPr marL="0" indent="0">
              <a:buNone/>
            </a:pPr>
            <a:endParaRPr 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07487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800600"/>
            <a:ext cx="7074877" cy="152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1600200"/>
            <a:ext cx="609600" cy="609600"/>
          </a:xfrm>
          <a:prstGeom prst="rect">
            <a:avLst/>
          </a:prstGeom>
        </p:spPr>
      </p:pic>
    </p:spTree>
    <p:extLst>
      <p:ext uri="{BB962C8B-B14F-4D97-AF65-F5344CB8AC3E}">
        <p14:creationId xmlns:p14="http://schemas.microsoft.com/office/powerpoint/2010/main" val="337321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n>
                  <a:noFill/>
                </a:ln>
                <a:solidFill>
                  <a:schemeClr val="bg2"/>
                </a:solidFill>
                <a:effectLst/>
              </a:rPr>
              <a:t>Movement Plan for Inclined and Declined Slope</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43447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33800"/>
            <a:ext cx="59245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30" y="5181600"/>
            <a:ext cx="58769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86870" y="4554415"/>
            <a:ext cx="609600" cy="609600"/>
          </a:xfrm>
          <a:prstGeom prst="rect">
            <a:avLst/>
          </a:prstGeom>
        </p:spPr>
      </p:pic>
    </p:spTree>
    <p:extLst>
      <p:ext uri="{BB962C8B-B14F-4D97-AF65-F5344CB8AC3E}">
        <p14:creationId xmlns:p14="http://schemas.microsoft.com/office/powerpoint/2010/main" val="8224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n>
                  <a:noFill/>
                </a:ln>
                <a:solidFill>
                  <a:schemeClr val="bg2"/>
                </a:solidFill>
                <a:effectLst/>
              </a:rPr>
              <a:t>Explanation for Tracking a Curve</a:t>
            </a:r>
          </a:p>
        </p:txBody>
      </p:sp>
      <p:pic>
        <p:nvPicPr>
          <p:cNvPr id="717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219200" y="2209800"/>
            <a:ext cx="67437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5486400"/>
            <a:ext cx="609600" cy="609600"/>
          </a:xfrm>
          <a:prstGeom prst="rect">
            <a:avLst/>
          </a:prstGeom>
        </p:spPr>
      </p:pic>
    </p:spTree>
    <p:extLst>
      <p:ext uri="{BB962C8B-B14F-4D97-AF65-F5344CB8AC3E}">
        <p14:creationId xmlns:p14="http://schemas.microsoft.com/office/powerpoint/2010/main" val="33443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88" y="304800"/>
            <a:ext cx="8588212" cy="1399032"/>
          </a:xfrm>
        </p:spPr>
        <p:txBody>
          <a:bodyPr>
            <a:normAutofit/>
          </a:bodyPr>
          <a:lstStyle/>
          <a:p>
            <a:r>
              <a:rPr lang="en-US" sz="2800" dirty="0">
                <a:ln>
                  <a:noFill/>
                </a:ln>
                <a:solidFill>
                  <a:schemeClr val="bg2"/>
                </a:solidFill>
                <a:effectLst/>
              </a:rPr>
              <a:t>Explanation for How to Traverse Rough Terrain</a:t>
            </a:r>
          </a:p>
        </p:txBody>
      </p:sp>
      <p:pic>
        <p:nvPicPr>
          <p:cNvPr id="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43447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669632"/>
            <a:ext cx="7817177"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84785" y="5486400"/>
            <a:ext cx="609600" cy="609600"/>
          </a:xfrm>
          <a:prstGeom prst="rect">
            <a:avLst/>
          </a:prstGeom>
        </p:spPr>
      </p:pic>
    </p:spTree>
    <p:extLst>
      <p:ext uri="{BB962C8B-B14F-4D97-AF65-F5344CB8AC3E}">
        <p14:creationId xmlns:p14="http://schemas.microsoft.com/office/powerpoint/2010/main" val="33540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rmAutofit/>
          </a:bodyPr>
          <a:lstStyle/>
          <a:p>
            <a:r>
              <a:rPr lang="en-US" sz="2800" dirty="0">
                <a:ln>
                  <a:noFill/>
                </a:ln>
                <a:solidFill>
                  <a:schemeClr val="bg2"/>
                </a:solidFill>
                <a:effectLst/>
              </a:rPr>
              <a:t>Reference to Map of Mars Landing Site</a:t>
            </a:r>
            <a:endParaRPr lang="en-US" sz="2800" dirty="0"/>
          </a:p>
        </p:txBody>
      </p:sp>
      <p:pic>
        <p:nvPicPr>
          <p:cNvPr id="2050"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30986"/>
          <a:stretch/>
        </p:blipFill>
        <p:spPr bwMode="auto">
          <a:xfrm>
            <a:off x="1066800" y="1219200"/>
            <a:ext cx="7086600" cy="546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805828" y="6136975"/>
              <a:ext cx="858600" cy="273960"/>
            </p14:xfrm>
          </p:contentPart>
        </mc:Choice>
        <mc:Fallback xmlns="">
          <p:pic>
            <p:nvPicPr>
              <p:cNvPr id="8" name="Ink 7"/>
              <p:cNvPicPr/>
              <p:nvPr/>
            </p:nvPicPr>
            <p:blipFill>
              <a:blip r:embed="rId7"/>
              <a:stretch>
                <a:fillRect/>
              </a:stretch>
            </p:blipFill>
            <p:spPr>
              <a:xfrm>
                <a:off x="6790348" y="6124735"/>
                <a:ext cx="882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6384628" y="2040535"/>
              <a:ext cx="1196280" cy="3563640"/>
            </p14:xfrm>
          </p:contentPart>
        </mc:Choice>
        <mc:Fallback xmlns="">
          <p:pic>
            <p:nvPicPr>
              <p:cNvPr id="15" name="Ink 14"/>
              <p:cNvPicPr/>
              <p:nvPr/>
            </p:nvPicPr>
            <p:blipFill>
              <a:blip r:embed="rId9"/>
              <a:stretch>
                <a:fillRect/>
              </a:stretch>
            </p:blipFill>
            <p:spPr>
              <a:xfrm>
                <a:off x="6370588" y="2023615"/>
                <a:ext cx="1214640" cy="358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2427868" y="2139895"/>
              <a:ext cx="3316680" cy="355680"/>
            </p14:xfrm>
          </p:contentPart>
        </mc:Choice>
        <mc:Fallback xmlns="">
          <p:pic>
            <p:nvPicPr>
              <p:cNvPr id="18" name="Ink 17"/>
              <p:cNvPicPr/>
              <p:nvPr/>
            </p:nvPicPr>
            <p:blipFill>
              <a:blip r:embed="rId11"/>
              <a:stretch>
                <a:fillRect/>
              </a:stretch>
            </p:blipFill>
            <p:spPr>
              <a:xfrm>
                <a:off x="2412748" y="2124775"/>
                <a:ext cx="3346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9786988" y="4213135"/>
              <a:ext cx="360" cy="360"/>
            </p14:xfrm>
          </p:contentPart>
        </mc:Choice>
        <mc:Fallback xmlns="">
          <p:pic>
            <p:nvPicPr>
              <p:cNvPr id="19" name="Ink 18"/>
              <p:cNvPicPr/>
              <p:nvPr/>
            </p:nvPicPr>
            <p:blipFill>
              <a:blip r:embed="rId13"/>
              <a:stretch>
                <a:fillRect/>
              </a:stretch>
            </p:blipFill>
            <p:spPr>
              <a:xfrm>
                <a:off x="9784108" y="4210255"/>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p14:cNvContentPartPr/>
              <p14:nvPr/>
            </p14:nvContentPartPr>
            <p14:xfrm>
              <a:off x="2350108" y="2319535"/>
              <a:ext cx="157320" cy="294120"/>
            </p14:xfrm>
          </p:contentPart>
        </mc:Choice>
        <mc:Fallback xmlns="">
          <p:pic>
            <p:nvPicPr>
              <p:cNvPr id="22" name="Ink 21"/>
              <p:cNvPicPr/>
              <p:nvPr/>
            </p:nvPicPr>
            <p:blipFill>
              <a:blip r:embed="rId15"/>
              <a:stretch>
                <a:fillRect/>
              </a:stretch>
            </p:blipFill>
            <p:spPr>
              <a:xfrm>
                <a:off x="2335708" y="2311255"/>
                <a:ext cx="1785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p14:cNvContentPartPr/>
              <p14:nvPr/>
            </p14:nvContentPartPr>
            <p14:xfrm>
              <a:off x="1818028" y="1760455"/>
              <a:ext cx="563400" cy="1181520"/>
            </p14:xfrm>
          </p:contentPart>
        </mc:Choice>
        <mc:Fallback xmlns="">
          <p:pic>
            <p:nvPicPr>
              <p:cNvPr id="25" name="Ink 24"/>
              <p:cNvPicPr/>
              <p:nvPr/>
            </p:nvPicPr>
            <p:blipFill>
              <a:blip r:embed="rId17"/>
              <a:stretch>
                <a:fillRect/>
              </a:stretch>
            </p:blipFill>
            <p:spPr>
              <a:xfrm>
                <a:off x="1801108" y="1744255"/>
                <a:ext cx="593640" cy="121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p14:cNvContentPartPr/>
              <p14:nvPr/>
            </p14:nvContentPartPr>
            <p14:xfrm>
              <a:off x="12426148" y="3885535"/>
              <a:ext cx="360" cy="360"/>
            </p14:xfrm>
          </p:contentPart>
        </mc:Choice>
        <mc:Fallback xmlns="">
          <p:pic>
            <p:nvPicPr>
              <p:cNvPr id="26" name="Ink 25"/>
              <p:cNvPicPr/>
              <p:nvPr/>
            </p:nvPicPr>
            <p:blipFill>
              <a:blip r:embed="rId19"/>
              <a:stretch>
                <a:fillRect/>
              </a:stretch>
            </p:blipFill>
            <p:spPr>
              <a:xfrm>
                <a:off x="12423268" y="3882655"/>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p14:cNvContentPartPr/>
              <p14:nvPr/>
            </p14:nvContentPartPr>
            <p14:xfrm>
              <a:off x="11748988" y="5538655"/>
              <a:ext cx="11880" cy="775440"/>
            </p14:xfrm>
          </p:contentPart>
        </mc:Choice>
        <mc:Fallback xmlns="">
          <p:pic>
            <p:nvPicPr>
              <p:cNvPr id="27" name="Ink 26"/>
              <p:cNvPicPr/>
              <p:nvPr/>
            </p:nvPicPr>
            <p:blipFill>
              <a:blip r:embed="rId21"/>
              <a:stretch>
                <a:fillRect/>
              </a:stretch>
            </p:blipFill>
            <p:spPr>
              <a:xfrm>
                <a:off x="11745748" y="5535775"/>
                <a:ext cx="1800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p14:cNvContentPartPr/>
              <p14:nvPr/>
            </p14:nvContentPartPr>
            <p14:xfrm>
              <a:off x="1428148" y="2934055"/>
              <a:ext cx="764640" cy="2111760"/>
            </p14:xfrm>
          </p:contentPart>
        </mc:Choice>
        <mc:Fallback xmlns="">
          <p:pic>
            <p:nvPicPr>
              <p:cNvPr id="28" name="Ink 27"/>
              <p:cNvPicPr/>
              <p:nvPr/>
            </p:nvPicPr>
            <p:blipFill>
              <a:blip r:embed="rId23"/>
              <a:stretch>
                <a:fillRect/>
              </a:stretch>
            </p:blipFill>
            <p:spPr>
              <a:xfrm>
                <a:off x="1415908" y="2920015"/>
                <a:ext cx="794520" cy="214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p14:cNvContentPartPr/>
              <p14:nvPr/>
            </p14:nvContentPartPr>
            <p14:xfrm>
              <a:off x="2187028" y="3730735"/>
              <a:ext cx="667080" cy="570960"/>
            </p14:xfrm>
          </p:contentPart>
        </mc:Choice>
        <mc:Fallback xmlns="">
          <p:pic>
            <p:nvPicPr>
              <p:cNvPr id="31" name="Ink 30"/>
              <p:cNvPicPr/>
              <p:nvPr/>
            </p:nvPicPr>
            <p:blipFill>
              <a:blip r:embed="rId25"/>
              <a:stretch>
                <a:fillRect/>
              </a:stretch>
            </p:blipFill>
            <p:spPr>
              <a:xfrm>
                <a:off x="2175508" y="3720295"/>
                <a:ext cx="68976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49" name="Ink 2048"/>
              <p14:cNvContentPartPr/>
              <p14:nvPr/>
            </p14:nvContentPartPr>
            <p14:xfrm>
              <a:off x="1719748" y="5162815"/>
              <a:ext cx="2598840" cy="617400"/>
            </p14:xfrm>
          </p:contentPart>
        </mc:Choice>
        <mc:Fallback xmlns="">
          <p:pic>
            <p:nvPicPr>
              <p:cNvPr id="2049" name="Ink 2048"/>
              <p:cNvPicPr/>
              <p:nvPr/>
            </p:nvPicPr>
            <p:blipFill>
              <a:blip r:embed="rId27"/>
              <a:stretch>
                <a:fillRect/>
              </a:stretch>
            </p:blipFill>
            <p:spPr>
              <a:xfrm>
                <a:off x="1707148" y="5150215"/>
                <a:ext cx="2629440" cy="647280"/>
              </a:xfrm>
              <a:prstGeom prst="rect">
                <a:avLst/>
              </a:prstGeom>
            </p:spPr>
          </p:pic>
        </mc:Fallback>
      </mc:AlternateContent>
      <p:pic>
        <p:nvPicPr>
          <p:cNvPr id="205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8077200" y="381000"/>
            <a:ext cx="609600" cy="609600"/>
          </a:xfrm>
          <a:prstGeom prst="rect">
            <a:avLst/>
          </a:prstGeom>
        </p:spPr>
      </p:pic>
    </p:spTree>
    <p:extLst>
      <p:ext uri="{BB962C8B-B14F-4D97-AF65-F5344CB8AC3E}">
        <p14:creationId xmlns:p14="http://schemas.microsoft.com/office/powerpoint/2010/main" val="27137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18" fill="hold"/>
                                        <p:tgtEl>
                                          <p:spTgt spid="20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051"/>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1394</TotalTime>
  <Words>583</Words>
  <Application>Microsoft Office PowerPoint</Application>
  <PresentationFormat>On-screen Show (4:3)</PresentationFormat>
  <Paragraphs>31</Paragraphs>
  <Slides>12</Slides>
  <Notes>6</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Verdana</vt:lpstr>
      <vt:lpstr>Wingdings 2</vt:lpstr>
      <vt:lpstr>Verve</vt:lpstr>
      <vt:lpstr>PowerPoint Presentation</vt:lpstr>
      <vt:lpstr>Robot Configuration </vt:lpstr>
      <vt:lpstr>Explanation for Forward Program</vt:lpstr>
      <vt:lpstr>Explanation for Backward Program</vt:lpstr>
      <vt:lpstr>Explanation for Turning Program</vt:lpstr>
      <vt:lpstr>Movement Plan for Inclined and Declined Slope</vt:lpstr>
      <vt:lpstr>Explanation for Tracking a Curve</vt:lpstr>
      <vt:lpstr>Explanation for How to Traverse Rough Terrain</vt:lpstr>
      <vt:lpstr>Reference to Map of Mars Landing Site</vt:lpstr>
      <vt:lpstr>The Real Mars Simulation </vt:lpstr>
      <vt:lpstr>How Test Simulations Guided Programming </vt:lpstr>
      <vt:lpstr>Citations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Askew, Sally</dc:creator>
  <cp:lastModifiedBy>Askew, Sally</cp:lastModifiedBy>
  <cp:revision>23</cp:revision>
  <dcterms:created xsi:type="dcterms:W3CDTF">2014-05-21T01:34:07Z</dcterms:created>
  <dcterms:modified xsi:type="dcterms:W3CDTF">2015-09-09T15:26:24Z</dcterms:modified>
</cp:coreProperties>
</file>