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Questrial"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D86FD7-D0E7-494F-BF12-C6F66C9F3C2F}">
  <a:tblStyle styleId="{A2D86FD7-D0E7-494F-BF12-C6F66C9F3C2F}"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E7"/>
          </a:solidFill>
        </a:fill>
      </a:tcStyle>
    </a:wholeTbl>
    <a:band1H>
      <a:tcStyle>
        <a:tcBdr/>
        <a:fill>
          <a:solidFill>
            <a:srgbClr val="CFDECC"/>
          </a:solidFill>
        </a:fill>
      </a:tcStyle>
    </a:band1H>
    <a:band1V>
      <a:tcStyle>
        <a:tcBdr/>
        <a:fill>
          <a:solidFill>
            <a:srgbClr val="CFDECC"/>
          </a:solidFill>
        </a:fill>
      </a:tcStyle>
    </a:band1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p:nvPr/>
        </p:nvSpPr>
        <p:spPr>
          <a:xfrm>
            <a:off x="0" y="0"/>
            <a:ext cx="12192000" cy="6858000"/>
          </a:xfrm>
          <a:prstGeom prst="rect">
            <a:avLst/>
          </a:prstGeom>
          <a:blipFill rotWithShape="1">
            <a:blip r:embed="rId2">
              <a:alphaModFix amt="45000"/>
            </a:blip>
            <a:tile tx="-31750" ty="-120650" sx="100000" sy="100000" flip="xy" algn="tl"/>
          </a:blip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1307870" y="1267729"/>
            <a:ext cx="9576262" cy="4307949"/>
          </a:xfrm>
          <a:prstGeom prst="rect">
            <a:avLst/>
          </a:prstGeom>
          <a:solidFill>
            <a:schemeClr val="lt1"/>
          </a:solidFill>
          <a:ln w="9525" cap="flat" cmpd="sng">
            <a:solidFill>
              <a:srgbClr val="FEFEF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1447800" y="1411615"/>
            <a:ext cx="9296399" cy="403477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5135880" y="1267729"/>
            <a:ext cx="1920239" cy="73151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grpSp>
        <p:nvGrpSpPr>
          <p:cNvPr id="18" name="Shape 18"/>
          <p:cNvGrpSpPr/>
          <p:nvPr/>
        </p:nvGrpSpPr>
        <p:grpSpPr>
          <a:xfrm>
            <a:off x="5250180" y="1267729"/>
            <a:ext cx="1691639" cy="645295"/>
            <a:chOff x="5318305" y="1386267"/>
            <a:chExt cx="1567330" cy="645295"/>
          </a:xfrm>
        </p:grpSpPr>
        <p:cxnSp>
          <p:nvCxnSpPr>
            <p:cNvPr id="19" name="Shape 19"/>
            <p:cNvCxnSpPr/>
            <p:nvPr/>
          </p:nvCxnSpPr>
          <p:spPr>
            <a:xfrm>
              <a:off x="5318305" y="1386267"/>
              <a:ext cx="0" cy="640079"/>
            </a:xfrm>
            <a:prstGeom prst="straightConnector1">
              <a:avLst/>
            </a:prstGeom>
            <a:solidFill>
              <a:srgbClr val="FEFEFE"/>
            </a:solidFill>
            <a:ln w="9525" cap="flat" cmpd="sng">
              <a:solidFill>
                <a:srgbClr val="FFFFFF"/>
              </a:solidFill>
              <a:prstDash val="solid"/>
              <a:miter/>
              <a:headEnd type="none" w="med" len="med"/>
              <a:tailEnd type="none" w="med" len="med"/>
            </a:ln>
          </p:spPr>
        </p:cxnSp>
        <p:cxnSp>
          <p:nvCxnSpPr>
            <p:cNvPr id="20" name="Shape 20"/>
            <p:cNvCxnSpPr/>
            <p:nvPr/>
          </p:nvCxnSpPr>
          <p:spPr>
            <a:xfrm>
              <a:off x="6885636" y="1386267"/>
              <a:ext cx="0" cy="640079"/>
            </a:xfrm>
            <a:prstGeom prst="straightConnector1">
              <a:avLst/>
            </a:prstGeom>
            <a:solidFill>
              <a:srgbClr val="FEFEFE"/>
            </a:solidFill>
            <a:ln w="9525" cap="flat" cmpd="sng">
              <a:solidFill>
                <a:srgbClr val="FFFFFF"/>
              </a:solidFill>
              <a:prstDash val="solid"/>
              <a:miter/>
              <a:headEnd type="none" w="med" len="med"/>
              <a:tailEnd type="none" w="med" len="med"/>
            </a:ln>
          </p:spPr>
        </p:cxnSp>
        <p:cxnSp>
          <p:nvCxnSpPr>
            <p:cNvPr id="21" name="Shape 21"/>
            <p:cNvCxnSpPr/>
            <p:nvPr/>
          </p:nvCxnSpPr>
          <p:spPr>
            <a:xfrm>
              <a:off x="5318305" y="2031563"/>
              <a:ext cx="1567330" cy="0"/>
            </a:xfrm>
            <a:prstGeom prst="straightConnector1">
              <a:avLst/>
            </a:prstGeom>
            <a:solidFill>
              <a:srgbClr val="FEFEFE"/>
            </a:solidFill>
            <a:ln w="9525" cap="flat" cmpd="sng">
              <a:solidFill>
                <a:srgbClr val="FFFFFF"/>
              </a:solidFill>
              <a:prstDash val="solid"/>
              <a:miter/>
              <a:headEnd type="none" w="med" len="med"/>
              <a:tailEnd type="none" w="med" len="med"/>
            </a:ln>
          </p:spPr>
        </p:cxnSp>
      </p:grpSp>
      <p:sp>
        <p:nvSpPr>
          <p:cNvPr id="22" name="Shape 22"/>
          <p:cNvSpPr txBox="1">
            <a:spLocks noGrp="1"/>
          </p:cNvSpPr>
          <p:nvPr>
            <p:ph type="ctrTitle"/>
          </p:nvPr>
        </p:nvSpPr>
        <p:spPr>
          <a:xfrm>
            <a:off x="1561708" y="2091263"/>
            <a:ext cx="9068585" cy="2590800"/>
          </a:xfrm>
          <a:prstGeom prst="rect">
            <a:avLst/>
          </a:prstGeom>
          <a:noFill/>
          <a:ln>
            <a:noFill/>
          </a:ln>
        </p:spPr>
        <p:txBody>
          <a:bodyPr lIns="91425" tIns="91425" rIns="91425" bIns="91425" anchor="ctr" anchorCtr="0"/>
          <a:lstStyle>
            <a:lvl1pPr marL="0" marR="0" lvl="0" indent="0" algn="ctr" rtl="0">
              <a:lnSpc>
                <a:spcPct val="83000"/>
              </a:lnSpc>
              <a:spcBef>
                <a:spcPts val="0"/>
              </a:spcBef>
              <a:buClr>
                <a:schemeClr val="lt1"/>
              </a:buClr>
              <a:buFont typeface="Questrial"/>
              <a:buNone/>
              <a:defRPr sz="72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562100" y="4682062"/>
            <a:ext cx="9070848"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EEEAE2"/>
              </a:buClr>
              <a:buFont typeface="Arial"/>
              <a:buNone/>
              <a:defRPr sz="1600" b="0" i="0" u="none" strike="noStrike" cap="none">
                <a:solidFill>
                  <a:schemeClr val="lt2"/>
                </a:solidFill>
                <a:latin typeface="Questrial"/>
                <a:ea typeface="Questrial"/>
                <a:cs typeface="Questrial"/>
                <a:sym typeface="Questrial"/>
              </a:defRPr>
            </a:lvl1pPr>
            <a:lvl2pPr marL="457200" marR="0" lvl="1" indent="0" algn="ctr" rtl="0">
              <a:lnSpc>
                <a:spcPct val="100000"/>
              </a:lnSpc>
              <a:spcBef>
                <a:spcPts val="500"/>
              </a:spcBef>
              <a:buClr>
                <a:srgbClr val="EEEAE2"/>
              </a:buClr>
              <a:buFont typeface="Arial"/>
              <a:buNone/>
              <a:defRPr sz="1600" b="0" i="0" u="none" strike="noStrike" cap="none">
                <a:solidFill>
                  <a:schemeClr val="lt1"/>
                </a:solidFill>
                <a:latin typeface="Questrial"/>
                <a:ea typeface="Questrial"/>
                <a:cs typeface="Questrial"/>
                <a:sym typeface="Questrial"/>
              </a:defRPr>
            </a:lvl2pPr>
            <a:lvl3pPr marL="914400" marR="0" lvl="2" indent="0" algn="ctr" rtl="0">
              <a:lnSpc>
                <a:spcPct val="100000"/>
              </a:lnSpc>
              <a:spcBef>
                <a:spcPts val="500"/>
              </a:spcBef>
              <a:buClr>
                <a:srgbClr val="EEEAE2"/>
              </a:buClr>
              <a:buFont typeface="Arial"/>
              <a:buNone/>
              <a:defRPr sz="1600" b="0" i="0" u="none" strike="noStrike" cap="none">
                <a:solidFill>
                  <a:schemeClr val="lt1"/>
                </a:solidFill>
                <a:latin typeface="Questrial"/>
                <a:ea typeface="Questrial"/>
                <a:cs typeface="Questrial"/>
                <a:sym typeface="Questrial"/>
              </a:defRPr>
            </a:lvl3pPr>
            <a:lvl4pPr marL="1371600" marR="0" lvl="3" indent="0" algn="ctr" rtl="0">
              <a:lnSpc>
                <a:spcPct val="100000"/>
              </a:lnSpc>
              <a:spcBef>
                <a:spcPts val="500"/>
              </a:spcBef>
              <a:buClr>
                <a:srgbClr val="EEEAE2"/>
              </a:buClr>
              <a:buFont typeface="Arial"/>
              <a:buNone/>
              <a:defRPr sz="1600" b="0" i="0" u="none" strike="noStrike" cap="none">
                <a:solidFill>
                  <a:schemeClr val="lt1"/>
                </a:solidFill>
                <a:latin typeface="Questrial"/>
                <a:ea typeface="Questrial"/>
                <a:cs typeface="Questrial"/>
                <a:sym typeface="Questrial"/>
              </a:defRPr>
            </a:lvl4pPr>
            <a:lvl5pPr marL="1828800" marR="0" lvl="4" indent="0" algn="ctr" rtl="0">
              <a:lnSpc>
                <a:spcPct val="100000"/>
              </a:lnSpc>
              <a:spcBef>
                <a:spcPts val="500"/>
              </a:spcBef>
              <a:buClr>
                <a:srgbClr val="EEEAE2"/>
              </a:buClr>
              <a:buFont typeface="Arial"/>
              <a:buNone/>
              <a:defRPr sz="1600" b="0" i="0" u="none" strike="noStrike" cap="none">
                <a:solidFill>
                  <a:schemeClr val="lt1"/>
                </a:solidFill>
                <a:latin typeface="Questrial"/>
                <a:ea typeface="Questrial"/>
                <a:cs typeface="Questrial"/>
                <a:sym typeface="Questrial"/>
              </a:defRPr>
            </a:lvl5pPr>
            <a:lvl6pPr marL="2286000" marR="0" lvl="5" indent="0" algn="ctr" rtl="0">
              <a:lnSpc>
                <a:spcPct val="100000"/>
              </a:lnSpc>
              <a:spcBef>
                <a:spcPts val="500"/>
              </a:spcBef>
              <a:buClr>
                <a:srgbClr val="EEEAE2"/>
              </a:buClr>
              <a:buFont typeface="Arial"/>
              <a:buNone/>
              <a:defRPr sz="1600" b="0" i="0" u="none" strike="noStrike" cap="none">
                <a:solidFill>
                  <a:schemeClr val="dk1"/>
                </a:solidFill>
                <a:latin typeface="Questrial"/>
                <a:ea typeface="Questrial"/>
                <a:cs typeface="Questrial"/>
                <a:sym typeface="Questrial"/>
              </a:defRPr>
            </a:lvl6pPr>
            <a:lvl7pPr marL="2743200" marR="0" lvl="6" indent="0" algn="ctr" rtl="0">
              <a:lnSpc>
                <a:spcPct val="100000"/>
              </a:lnSpc>
              <a:spcBef>
                <a:spcPts val="500"/>
              </a:spcBef>
              <a:buClr>
                <a:srgbClr val="EEEAE2"/>
              </a:buClr>
              <a:buFont typeface="Arial"/>
              <a:buNone/>
              <a:defRPr sz="1600" b="0" i="0" u="none" strike="noStrike" cap="none">
                <a:solidFill>
                  <a:schemeClr val="dk1"/>
                </a:solidFill>
                <a:latin typeface="Questrial"/>
                <a:ea typeface="Questrial"/>
                <a:cs typeface="Questrial"/>
                <a:sym typeface="Questrial"/>
              </a:defRPr>
            </a:lvl7pPr>
            <a:lvl8pPr marL="3200400" marR="0" lvl="7" indent="0" algn="ctr" rtl="0">
              <a:lnSpc>
                <a:spcPct val="100000"/>
              </a:lnSpc>
              <a:spcBef>
                <a:spcPts val="500"/>
              </a:spcBef>
              <a:buClr>
                <a:srgbClr val="EEEAE2"/>
              </a:buClr>
              <a:buFont typeface="Arial"/>
              <a:buNone/>
              <a:defRPr sz="1600" b="0" i="0" u="none" strike="noStrike" cap="none">
                <a:solidFill>
                  <a:schemeClr val="dk1"/>
                </a:solidFill>
                <a:latin typeface="Questrial"/>
                <a:ea typeface="Questrial"/>
                <a:cs typeface="Questrial"/>
                <a:sym typeface="Questrial"/>
              </a:defRPr>
            </a:lvl8pPr>
            <a:lvl9pPr marL="3657600" marR="0" lvl="8" indent="0" algn="ctr" rtl="0">
              <a:lnSpc>
                <a:spcPct val="100000"/>
              </a:lnSpc>
              <a:spcBef>
                <a:spcPts val="500"/>
              </a:spcBef>
              <a:buClr>
                <a:srgbClr val="EEEAE2"/>
              </a:buClr>
              <a:buFont typeface="Arial"/>
              <a:buNone/>
              <a:defRPr sz="1600" b="0" i="0" u="none" strike="noStrike" cap="none">
                <a:solidFill>
                  <a:schemeClr val="dk1"/>
                </a:solidFill>
                <a:latin typeface="Questrial"/>
                <a:ea typeface="Questrial"/>
                <a:cs typeface="Questrial"/>
                <a:sym typeface="Questrial"/>
              </a:defRPr>
            </a:lvl9pPr>
          </a:lstStyle>
          <a:p>
            <a:endParaRPr/>
          </a:p>
        </p:txBody>
      </p:sp>
      <p:sp>
        <p:nvSpPr>
          <p:cNvPr id="24" name="Shape 24"/>
          <p:cNvSpPr txBox="1">
            <a:spLocks noGrp="1"/>
          </p:cNvSpPr>
          <p:nvPr>
            <p:ph type="dt" idx="10"/>
          </p:nvPr>
        </p:nvSpPr>
        <p:spPr>
          <a:xfrm>
            <a:off x="5318760" y="1341254"/>
            <a:ext cx="1554479" cy="527212"/>
          </a:xfrm>
          <a:prstGeom prst="rect">
            <a:avLst/>
          </a:prstGeom>
          <a:noFill/>
          <a:ln>
            <a:noFill/>
          </a:ln>
        </p:spPr>
        <p:txBody>
          <a:bodyPr lIns="91425" tIns="91425" rIns="91425" bIns="91425" anchor="b" anchorCtr="0"/>
          <a:lstStyle>
            <a:lvl1pPr marL="0" marR="0" lvl="0" indent="0" algn="ctr" rtl="0">
              <a:spcBef>
                <a:spcPts val="0"/>
              </a:spcBef>
              <a:buNone/>
              <a:defRPr sz="1300" b="0" i="0" u="none" strike="noStrike" cap="none">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5" name="Shape 25"/>
          <p:cNvSpPr txBox="1">
            <a:spLocks noGrp="1"/>
          </p:cNvSpPr>
          <p:nvPr>
            <p:ph type="ftr" idx="11"/>
          </p:nvPr>
        </p:nvSpPr>
        <p:spPr>
          <a:xfrm>
            <a:off x="1453895" y="5212080"/>
            <a:ext cx="5905500" cy="228600"/>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6" name="Shape 26"/>
          <p:cNvSpPr txBox="1">
            <a:spLocks noGrp="1"/>
          </p:cNvSpPr>
          <p:nvPr>
            <p:ph type="sldNum" idx="12"/>
          </p:nvPr>
        </p:nvSpPr>
        <p:spPr>
          <a:xfrm>
            <a:off x="8606918" y="5212080"/>
            <a:ext cx="2111881" cy="2286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2"/>
                </a:solidFill>
                <a:latin typeface="Questrial"/>
                <a:ea typeface="Questrial"/>
                <a:cs typeface="Questrial"/>
                <a:sym typeface="Questrial"/>
              </a:rPr>
              <a:t>‹#›</a:t>
            </a:fld>
            <a:endParaRPr lang="en-US" sz="1000" b="0" i="0" u="none" strike="noStrike" cap="none">
              <a:solidFill>
                <a:schemeClr val="lt2"/>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48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rot="5400000">
            <a:off x="4130040" y="-960119"/>
            <a:ext cx="3931919" cy="100583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EEEAE2"/>
              </a:buClr>
              <a:buSzPct val="100000"/>
              <a:buFont typeface="Arial"/>
              <a:buChar char="•"/>
              <a:defRPr sz="1800" b="0" i="0" u="none" strike="noStrike" cap="none">
                <a:solidFill>
                  <a:schemeClr val="lt1"/>
                </a:solidFill>
                <a:latin typeface="Questrial"/>
                <a:ea typeface="Questrial"/>
                <a:cs typeface="Questrial"/>
                <a:sym typeface="Questrial"/>
              </a:defRPr>
            </a:lvl1pPr>
            <a:lvl2pPr marL="457200" marR="0" lvl="1" indent="-88900" algn="l" rtl="0">
              <a:lnSpc>
                <a:spcPct val="100000"/>
              </a:lnSpc>
              <a:spcBef>
                <a:spcPts val="500"/>
              </a:spcBef>
              <a:buClr>
                <a:srgbClr val="EEEAE2"/>
              </a:buClr>
              <a:buSzPct val="100000"/>
              <a:buFont typeface="Arial"/>
              <a:buChar char="•"/>
              <a:defRPr sz="1600" b="0" i="0" u="none" strike="noStrike" cap="none">
                <a:solidFill>
                  <a:schemeClr val="lt1"/>
                </a:solidFill>
                <a:latin typeface="Questrial"/>
                <a:ea typeface="Questrial"/>
                <a:cs typeface="Questrial"/>
                <a:sym typeface="Questrial"/>
              </a:defRPr>
            </a:lvl2pPr>
            <a:lvl3pPr marL="731520" marR="0" lvl="2" indent="-9651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3pPr>
            <a:lvl4pPr marL="1005839" marR="0" lvl="3" indent="-10413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4pPr>
            <a:lvl5pPr marL="1280160" marR="0" lvl="4" indent="-99060"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5pPr>
            <a:lvl6pPr marL="1600000" marR="0" lvl="5" indent="-1522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6pPr>
            <a:lvl7pPr marL="1899999" marR="0" lvl="6" indent="-1473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7pPr>
            <a:lvl8pPr marL="2200000" marR="0" lvl="7" indent="-1426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8pPr>
            <a:lvl9pPr marL="2500000" marR="0" lvl="8" indent="-1504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95" name="Shape 95"/>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6" name="Shape 96"/>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7" name="Shape 97"/>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chemeClr val="lt2"/>
                </a:solidFill>
                <a:latin typeface="Questrial"/>
                <a:ea typeface="Questrial"/>
                <a:cs typeface="Questrial"/>
                <a:sym typeface="Questrial"/>
              </a:rPr>
              <a:t>‹#›</a:t>
            </a:fld>
            <a:endParaRPr lang="en-US" sz="1000">
              <a:solidFill>
                <a:schemeClr val="lt2"/>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rot="5400000">
            <a:off x="7543800" y="2209799"/>
            <a:ext cx="5257799" cy="23622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48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rot="5400000">
            <a:off x="2247900" y="-647700"/>
            <a:ext cx="5257799" cy="80771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EEEAE2"/>
              </a:buClr>
              <a:buSzPct val="100000"/>
              <a:buFont typeface="Arial"/>
              <a:buChar char="•"/>
              <a:defRPr sz="1800" b="0" i="0" u="none" strike="noStrike" cap="none">
                <a:solidFill>
                  <a:schemeClr val="lt1"/>
                </a:solidFill>
                <a:latin typeface="Questrial"/>
                <a:ea typeface="Questrial"/>
                <a:cs typeface="Questrial"/>
                <a:sym typeface="Questrial"/>
              </a:defRPr>
            </a:lvl1pPr>
            <a:lvl2pPr marL="457200" marR="0" lvl="1" indent="-88900" algn="l" rtl="0">
              <a:lnSpc>
                <a:spcPct val="100000"/>
              </a:lnSpc>
              <a:spcBef>
                <a:spcPts val="500"/>
              </a:spcBef>
              <a:buClr>
                <a:srgbClr val="EEEAE2"/>
              </a:buClr>
              <a:buSzPct val="100000"/>
              <a:buFont typeface="Arial"/>
              <a:buChar char="•"/>
              <a:defRPr sz="1600" b="0" i="0" u="none" strike="noStrike" cap="none">
                <a:solidFill>
                  <a:schemeClr val="lt1"/>
                </a:solidFill>
                <a:latin typeface="Questrial"/>
                <a:ea typeface="Questrial"/>
                <a:cs typeface="Questrial"/>
                <a:sym typeface="Questrial"/>
              </a:defRPr>
            </a:lvl2pPr>
            <a:lvl3pPr marL="731520" marR="0" lvl="2" indent="-9651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3pPr>
            <a:lvl4pPr marL="1005839" marR="0" lvl="3" indent="-10413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4pPr>
            <a:lvl5pPr marL="1280160" marR="0" lvl="4" indent="-99060"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5pPr>
            <a:lvl6pPr marL="1600000" marR="0" lvl="5" indent="-1522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6pPr>
            <a:lvl7pPr marL="1899999" marR="0" lvl="6" indent="-1473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7pPr>
            <a:lvl8pPr marL="2200000" marR="0" lvl="7" indent="-1426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8pPr>
            <a:lvl9pPr marL="2500000" marR="0" lvl="8" indent="-1504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101" name="Shape 101"/>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2" name="Shape 102"/>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3" name="Shape 103"/>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chemeClr val="lt2"/>
                </a:solidFill>
                <a:latin typeface="Questrial"/>
                <a:ea typeface="Questrial"/>
                <a:cs typeface="Questrial"/>
                <a:sym typeface="Questrial"/>
              </a:rPr>
              <a:t>‹#›</a:t>
            </a:fld>
            <a:endParaRPr lang="en-US" sz="1000">
              <a:solidFill>
                <a:schemeClr val="lt2"/>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1"/>
        </a:solid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48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1066800" y="2103119"/>
            <a:ext cx="10058399" cy="393191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EEEAE2"/>
              </a:buClr>
              <a:buSzPct val="100000"/>
              <a:buFont typeface="Arial"/>
              <a:buChar char="•"/>
              <a:defRPr sz="1800" b="0" i="0" u="none" strike="noStrike" cap="none">
                <a:solidFill>
                  <a:schemeClr val="lt1"/>
                </a:solidFill>
                <a:latin typeface="Questrial"/>
                <a:ea typeface="Questrial"/>
                <a:cs typeface="Questrial"/>
                <a:sym typeface="Questrial"/>
              </a:defRPr>
            </a:lvl1pPr>
            <a:lvl2pPr marL="457200" marR="0" lvl="1" indent="-88900" algn="l" rtl="0">
              <a:lnSpc>
                <a:spcPct val="100000"/>
              </a:lnSpc>
              <a:spcBef>
                <a:spcPts val="500"/>
              </a:spcBef>
              <a:buClr>
                <a:srgbClr val="EEEAE2"/>
              </a:buClr>
              <a:buSzPct val="100000"/>
              <a:buFont typeface="Arial"/>
              <a:buChar char="•"/>
              <a:defRPr sz="1600" b="0" i="0" u="none" strike="noStrike" cap="none">
                <a:solidFill>
                  <a:schemeClr val="lt1"/>
                </a:solidFill>
                <a:latin typeface="Questrial"/>
                <a:ea typeface="Questrial"/>
                <a:cs typeface="Questrial"/>
                <a:sym typeface="Questrial"/>
              </a:defRPr>
            </a:lvl2pPr>
            <a:lvl3pPr marL="731520" marR="0" lvl="2" indent="-9651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3pPr>
            <a:lvl4pPr marL="1005839" marR="0" lvl="3" indent="-10413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4pPr>
            <a:lvl5pPr marL="1280160" marR="0" lvl="4" indent="-99060"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5pPr>
            <a:lvl6pPr marL="1600000" marR="0" lvl="5" indent="-1522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6pPr>
            <a:lvl7pPr marL="1899999" marR="0" lvl="6" indent="-1473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7pPr>
            <a:lvl8pPr marL="2200000" marR="0" lvl="7" indent="-1426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8pPr>
            <a:lvl9pPr marL="2500000" marR="0" lvl="8" indent="-1504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1" name="Shape 31"/>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b="0" i="0" u="none" strike="noStrike" cap="none">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2" name="Shape 32"/>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2"/>
                </a:solidFill>
                <a:latin typeface="Questrial"/>
                <a:ea typeface="Questrial"/>
                <a:cs typeface="Questrial"/>
                <a:sym typeface="Questrial"/>
              </a:rPr>
              <a:t>‹#›</a:t>
            </a:fld>
            <a:endParaRPr lang="en-US" sz="1000" b="0" i="0" u="none" strike="noStrike" cap="none">
              <a:solidFill>
                <a:schemeClr val="lt2"/>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p:nvPr/>
        </p:nvSpPr>
        <p:spPr>
          <a:xfrm>
            <a:off x="0" y="0"/>
            <a:ext cx="12192000" cy="6858000"/>
          </a:xfrm>
          <a:prstGeom prst="rect">
            <a:avLst/>
          </a:prstGeom>
          <a:blipFill rotWithShape="1">
            <a:blip r:embed="rId2">
              <a:alphaModFix amt="40000"/>
            </a:blip>
            <a:tile tx="-31750" ty="-120650" sx="100000" sy="100000" flip="xy" algn="tl"/>
          </a:blip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1307870" y="1267729"/>
            <a:ext cx="9576262" cy="4307949"/>
          </a:xfrm>
          <a:prstGeom prst="rect">
            <a:avLst/>
          </a:prstGeom>
          <a:solidFill>
            <a:schemeClr val="lt1"/>
          </a:solidFill>
          <a:ln w="9525" cap="flat" cmpd="sng">
            <a:solidFill>
              <a:srgbClr val="FEFEF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1447800" y="1411615"/>
            <a:ext cx="9296399" cy="403477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a:off x="5135880" y="1267729"/>
            <a:ext cx="1920239" cy="73151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grpSp>
        <p:nvGrpSpPr>
          <p:cNvPr id="38" name="Shape 38"/>
          <p:cNvGrpSpPr/>
          <p:nvPr/>
        </p:nvGrpSpPr>
        <p:grpSpPr>
          <a:xfrm>
            <a:off x="5250180" y="1267729"/>
            <a:ext cx="1691639" cy="645295"/>
            <a:chOff x="5318305" y="1386267"/>
            <a:chExt cx="1567330" cy="645295"/>
          </a:xfrm>
        </p:grpSpPr>
        <p:cxnSp>
          <p:nvCxnSpPr>
            <p:cNvPr id="39" name="Shape 39"/>
            <p:cNvCxnSpPr/>
            <p:nvPr/>
          </p:nvCxnSpPr>
          <p:spPr>
            <a:xfrm>
              <a:off x="5318305" y="1386267"/>
              <a:ext cx="0" cy="640079"/>
            </a:xfrm>
            <a:prstGeom prst="straightConnector1">
              <a:avLst/>
            </a:prstGeom>
            <a:solidFill>
              <a:srgbClr val="FEFEFE"/>
            </a:solidFill>
            <a:ln w="9525" cap="flat" cmpd="sng">
              <a:solidFill>
                <a:srgbClr val="FFFFFF"/>
              </a:solidFill>
              <a:prstDash val="solid"/>
              <a:miter/>
              <a:headEnd type="none" w="med" len="med"/>
              <a:tailEnd type="none" w="med" len="med"/>
            </a:ln>
          </p:spPr>
        </p:cxnSp>
        <p:cxnSp>
          <p:nvCxnSpPr>
            <p:cNvPr id="40" name="Shape 40"/>
            <p:cNvCxnSpPr/>
            <p:nvPr/>
          </p:nvCxnSpPr>
          <p:spPr>
            <a:xfrm>
              <a:off x="6885636" y="1386267"/>
              <a:ext cx="0" cy="640079"/>
            </a:xfrm>
            <a:prstGeom prst="straightConnector1">
              <a:avLst/>
            </a:prstGeom>
            <a:solidFill>
              <a:srgbClr val="FEFEFE"/>
            </a:solidFill>
            <a:ln w="9525" cap="flat" cmpd="sng">
              <a:solidFill>
                <a:srgbClr val="FFFFFF"/>
              </a:solidFill>
              <a:prstDash val="solid"/>
              <a:miter/>
              <a:headEnd type="none" w="med" len="med"/>
              <a:tailEnd type="none" w="med" len="med"/>
            </a:ln>
          </p:spPr>
        </p:cxnSp>
        <p:cxnSp>
          <p:nvCxnSpPr>
            <p:cNvPr id="41" name="Shape 41"/>
            <p:cNvCxnSpPr/>
            <p:nvPr/>
          </p:nvCxnSpPr>
          <p:spPr>
            <a:xfrm>
              <a:off x="5318305" y="2031563"/>
              <a:ext cx="1567330" cy="0"/>
            </a:xfrm>
            <a:prstGeom prst="straightConnector1">
              <a:avLst/>
            </a:prstGeom>
            <a:solidFill>
              <a:srgbClr val="FEFEFE"/>
            </a:solidFill>
            <a:ln w="9525" cap="flat" cmpd="sng">
              <a:solidFill>
                <a:srgbClr val="FFFFFF"/>
              </a:solidFill>
              <a:prstDash val="solid"/>
              <a:miter/>
              <a:headEnd type="none" w="med" len="med"/>
              <a:tailEnd type="none" w="med" len="med"/>
            </a:ln>
          </p:spPr>
        </p:cxnSp>
      </p:grpSp>
      <p:sp>
        <p:nvSpPr>
          <p:cNvPr id="42" name="Shape 42"/>
          <p:cNvSpPr txBox="1">
            <a:spLocks noGrp="1"/>
          </p:cNvSpPr>
          <p:nvPr>
            <p:ph type="title"/>
          </p:nvPr>
        </p:nvSpPr>
        <p:spPr>
          <a:xfrm>
            <a:off x="1563623" y="2094308"/>
            <a:ext cx="9070848" cy="2587751"/>
          </a:xfrm>
          <a:prstGeom prst="rect">
            <a:avLst/>
          </a:prstGeom>
          <a:noFill/>
          <a:ln>
            <a:noFill/>
          </a:ln>
        </p:spPr>
        <p:txBody>
          <a:bodyPr lIns="91425" tIns="91425" rIns="91425" bIns="91425" anchor="ctr" anchorCtr="0"/>
          <a:lstStyle>
            <a:lvl1pPr marL="0" marR="0" lvl="0" indent="0" algn="ctr" rtl="0">
              <a:lnSpc>
                <a:spcPct val="83000"/>
              </a:lnSpc>
              <a:spcBef>
                <a:spcPts val="0"/>
              </a:spcBef>
              <a:buClr>
                <a:schemeClr val="lt1"/>
              </a:buClr>
              <a:buFont typeface="Questrial"/>
              <a:buNone/>
              <a:defRPr sz="72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1563624" y="4682062"/>
            <a:ext cx="9070848" cy="457200"/>
          </a:xfrm>
          <a:prstGeom prst="rect">
            <a:avLst/>
          </a:prstGeom>
          <a:noFill/>
          <a:ln>
            <a:noFill/>
          </a:ln>
        </p:spPr>
        <p:txBody>
          <a:bodyPr lIns="91425" tIns="91425" rIns="91425" bIns="91425" anchor="t" anchorCtr="0"/>
          <a:lstStyle>
            <a:lvl1pPr marL="0" marR="0" lvl="0" indent="0" algn="ctr" rtl="0">
              <a:lnSpc>
                <a:spcPct val="100000"/>
              </a:lnSpc>
              <a:spcBef>
                <a:spcPts val="900"/>
              </a:spcBef>
              <a:spcAft>
                <a:spcPts val="0"/>
              </a:spcAft>
              <a:buClr>
                <a:srgbClr val="EEEAE2"/>
              </a:buClr>
              <a:buFont typeface="Arial"/>
              <a:buNone/>
              <a:defRPr sz="1600" b="0" i="0" u="none" strike="noStrike" cap="none">
                <a:solidFill>
                  <a:schemeClr val="lt2"/>
                </a:solidFill>
                <a:latin typeface="Questrial"/>
                <a:ea typeface="Questrial"/>
                <a:cs typeface="Questrial"/>
                <a:sym typeface="Questrial"/>
              </a:defRPr>
            </a:lvl1pPr>
            <a:lvl2pPr marL="457200" marR="0" lvl="1" indent="0" algn="l" rtl="0">
              <a:lnSpc>
                <a:spcPct val="100000"/>
              </a:lnSpc>
              <a:spcBef>
                <a:spcPts val="500"/>
              </a:spcBef>
              <a:buClr>
                <a:srgbClr val="EEEAE2"/>
              </a:buClr>
              <a:buFont typeface="Arial"/>
              <a:buNone/>
              <a:defRPr sz="1600" b="0"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500"/>
              </a:spcBef>
              <a:buClr>
                <a:srgbClr val="EEEAE2"/>
              </a:buClr>
              <a:buFont typeface="Arial"/>
              <a:buNone/>
              <a:defRPr sz="1600" b="0"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500"/>
              </a:spcBef>
              <a:buClr>
                <a:srgbClr val="EEEAE2"/>
              </a:buClr>
              <a:buFont typeface="Arial"/>
              <a:buNone/>
              <a:defRPr sz="1400" b="0"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500"/>
              </a:spcBef>
              <a:buClr>
                <a:srgbClr val="EEEAE2"/>
              </a:buClr>
              <a:buFont typeface="Arial"/>
              <a:buNone/>
              <a:defRPr sz="1400" b="0"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500"/>
              </a:spcBef>
              <a:buClr>
                <a:srgbClr val="EEEAE2"/>
              </a:buClr>
              <a:buFont typeface="Arial"/>
              <a:buNone/>
              <a:defRPr sz="1400" b="0" i="0" u="none" strike="noStrike" cap="none">
                <a:solidFill>
                  <a:schemeClr val="lt1"/>
                </a:solidFill>
                <a:latin typeface="Questrial"/>
                <a:ea typeface="Questrial"/>
                <a:cs typeface="Questrial"/>
                <a:sym typeface="Questrial"/>
              </a:defRPr>
            </a:lvl6pPr>
            <a:lvl7pPr marL="2743200" marR="0" lvl="6" indent="0" algn="l" rtl="0">
              <a:lnSpc>
                <a:spcPct val="100000"/>
              </a:lnSpc>
              <a:spcBef>
                <a:spcPts val="500"/>
              </a:spcBef>
              <a:buClr>
                <a:srgbClr val="EEEAE2"/>
              </a:buClr>
              <a:buFont typeface="Arial"/>
              <a:buNone/>
              <a:defRPr sz="1400" b="0" i="0" u="none" strike="noStrike" cap="none">
                <a:solidFill>
                  <a:schemeClr val="lt1"/>
                </a:solidFill>
                <a:latin typeface="Questrial"/>
                <a:ea typeface="Questrial"/>
                <a:cs typeface="Questrial"/>
                <a:sym typeface="Questrial"/>
              </a:defRPr>
            </a:lvl7pPr>
            <a:lvl8pPr marL="3200400" marR="0" lvl="7" indent="0" algn="l" rtl="0">
              <a:lnSpc>
                <a:spcPct val="100000"/>
              </a:lnSpc>
              <a:spcBef>
                <a:spcPts val="500"/>
              </a:spcBef>
              <a:buClr>
                <a:srgbClr val="EEEAE2"/>
              </a:buClr>
              <a:buFont typeface="Arial"/>
              <a:buNone/>
              <a:defRPr sz="1400" b="0" i="0" u="none" strike="noStrike" cap="none">
                <a:solidFill>
                  <a:schemeClr val="lt1"/>
                </a:solidFill>
                <a:latin typeface="Questrial"/>
                <a:ea typeface="Questrial"/>
                <a:cs typeface="Questrial"/>
                <a:sym typeface="Questrial"/>
              </a:defRPr>
            </a:lvl8pPr>
            <a:lvl9pPr marL="3657600" marR="0" lvl="8" indent="0" algn="l" rtl="0">
              <a:lnSpc>
                <a:spcPct val="100000"/>
              </a:lnSpc>
              <a:spcBef>
                <a:spcPts val="500"/>
              </a:spcBef>
              <a:buClr>
                <a:srgbClr val="EEEAE2"/>
              </a:buClr>
              <a:buFont typeface="Arial"/>
              <a:buNone/>
              <a:defRPr sz="1400" b="0" i="0" u="none" strike="noStrike" cap="none">
                <a:solidFill>
                  <a:schemeClr val="lt1"/>
                </a:solidFill>
                <a:latin typeface="Questrial"/>
                <a:ea typeface="Questrial"/>
                <a:cs typeface="Questrial"/>
                <a:sym typeface="Questrial"/>
              </a:defRPr>
            </a:lvl9pPr>
          </a:lstStyle>
          <a:p>
            <a:endParaRPr/>
          </a:p>
        </p:txBody>
      </p:sp>
      <p:sp>
        <p:nvSpPr>
          <p:cNvPr id="44" name="Shape 44"/>
          <p:cNvSpPr txBox="1">
            <a:spLocks noGrp="1"/>
          </p:cNvSpPr>
          <p:nvPr>
            <p:ph type="dt" idx="10"/>
          </p:nvPr>
        </p:nvSpPr>
        <p:spPr>
          <a:xfrm>
            <a:off x="5321807" y="1344501"/>
            <a:ext cx="1554479" cy="530351"/>
          </a:xfrm>
          <a:prstGeom prst="rect">
            <a:avLst/>
          </a:prstGeom>
          <a:noFill/>
          <a:ln>
            <a:noFill/>
          </a:ln>
        </p:spPr>
        <p:txBody>
          <a:bodyPr lIns="91425" tIns="91425" rIns="91425" bIns="91425" anchor="b" anchorCtr="0"/>
          <a:lstStyle>
            <a:lvl1pPr marL="0" marR="0" lvl="0" indent="0" algn="ctr" rtl="0">
              <a:spcBef>
                <a:spcPts val="0"/>
              </a:spcBef>
              <a:buNone/>
              <a:defRPr sz="13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45" name="Shape 45"/>
          <p:cNvSpPr txBox="1">
            <a:spLocks noGrp="1"/>
          </p:cNvSpPr>
          <p:nvPr>
            <p:ph type="ftr" idx="11"/>
          </p:nvPr>
        </p:nvSpPr>
        <p:spPr>
          <a:xfrm>
            <a:off x="1453895" y="5212080"/>
            <a:ext cx="5907023" cy="228600"/>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46" name="Shape 46"/>
          <p:cNvSpPr txBox="1">
            <a:spLocks noGrp="1"/>
          </p:cNvSpPr>
          <p:nvPr>
            <p:ph type="sldNum" idx="12"/>
          </p:nvPr>
        </p:nvSpPr>
        <p:spPr>
          <a:xfrm>
            <a:off x="8604503" y="5212080"/>
            <a:ext cx="2112263" cy="2286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chemeClr val="lt2"/>
                </a:solidFill>
                <a:latin typeface="Questrial"/>
                <a:ea typeface="Questrial"/>
                <a:cs typeface="Questrial"/>
                <a:sym typeface="Questrial"/>
              </a:rPr>
              <a:t>‹#›</a:t>
            </a:fld>
            <a:endParaRPr lang="en-US" sz="1000">
              <a:solidFill>
                <a:schemeClr val="lt2"/>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48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1066800" y="2103119"/>
            <a:ext cx="4754879" cy="3749040"/>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EEEAE2"/>
              </a:buClr>
              <a:buSzPct val="100000"/>
              <a:buFont typeface="Arial"/>
              <a:buChar char="•"/>
              <a:defRPr sz="1800" b="0" i="0" u="none" strike="noStrike" cap="none">
                <a:solidFill>
                  <a:schemeClr val="lt1"/>
                </a:solidFill>
                <a:latin typeface="Questrial"/>
                <a:ea typeface="Questrial"/>
                <a:cs typeface="Questrial"/>
                <a:sym typeface="Questrial"/>
              </a:defRPr>
            </a:lvl1pPr>
            <a:lvl2pPr marL="457200" marR="0" lvl="1" indent="-88900" algn="l" rtl="0">
              <a:lnSpc>
                <a:spcPct val="100000"/>
              </a:lnSpc>
              <a:spcBef>
                <a:spcPts val="500"/>
              </a:spcBef>
              <a:buClr>
                <a:srgbClr val="EEEAE2"/>
              </a:buClr>
              <a:buSzPct val="100000"/>
              <a:buFont typeface="Arial"/>
              <a:buChar char="•"/>
              <a:defRPr sz="1600" b="0" i="0" u="none" strike="noStrike" cap="none">
                <a:solidFill>
                  <a:schemeClr val="lt1"/>
                </a:solidFill>
                <a:latin typeface="Questrial"/>
                <a:ea typeface="Questrial"/>
                <a:cs typeface="Questrial"/>
                <a:sym typeface="Questrial"/>
              </a:defRPr>
            </a:lvl2pPr>
            <a:lvl3pPr marL="731520" marR="0" lvl="2" indent="-9651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3pPr>
            <a:lvl4pPr marL="1005839" marR="0" lvl="3" indent="-10413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4pPr>
            <a:lvl5pPr marL="1280160" marR="0" lvl="4" indent="-99060"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5pPr>
            <a:lvl6pPr marL="1600000" marR="0" lvl="5" indent="-1522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6pPr>
            <a:lvl7pPr marL="1899999" marR="0" lvl="6" indent="-1473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7pPr>
            <a:lvl8pPr marL="2200000" marR="0" lvl="7" indent="-1426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8pPr>
            <a:lvl9pPr marL="2500000" marR="0" lvl="8" indent="-1504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2"/>
          </p:nvPr>
        </p:nvSpPr>
        <p:spPr>
          <a:xfrm>
            <a:off x="6370319" y="2103119"/>
            <a:ext cx="4754879" cy="3749040"/>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EEEAE2"/>
              </a:buClr>
              <a:buSzPct val="100000"/>
              <a:buFont typeface="Arial"/>
              <a:buChar char="•"/>
              <a:defRPr sz="1800" b="0" i="0" u="none" strike="noStrike" cap="none">
                <a:solidFill>
                  <a:schemeClr val="lt1"/>
                </a:solidFill>
                <a:latin typeface="Questrial"/>
                <a:ea typeface="Questrial"/>
                <a:cs typeface="Questrial"/>
                <a:sym typeface="Questrial"/>
              </a:defRPr>
            </a:lvl1pPr>
            <a:lvl2pPr marL="457200" marR="0" lvl="1" indent="-88900" algn="l" rtl="0">
              <a:lnSpc>
                <a:spcPct val="100000"/>
              </a:lnSpc>
              <a:spcBef>
                <a:spcPts val="500"/>
              </a:spcBef>
              <a:buClr>
                <a:srgbClr val="EEEAE2"/>
              </a:buClr>
              <a:buSzPct val="100000"/>
              <a:buFont typeface="Arial"/>
              <a:buChar char="•"/>
              <a:defRPr sz="1600" b="0" i="0" u="none" strike="noStrike" cap="none">
                <a:solidFill>
                  <a:schemeClr val="lt1"/>
                </a:solidFill>
                <a:latin typeface="Questrial"/>
                <a:ea typeface="Questrial"/>
                <a:cs typeface="Questrial"/>
                <a:sym typeface="Questrial"/>
              </a:defRPr>
            </a:lvl2pPr>
            <a:lvl3pPr marL="731520" marR="0" lvl="2" indent="-9651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3pPr>
            <a:lvl4pPr marL="1005839" marR="0" lvl="3" indent="-10413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4pPr>
            <a:lvl5pPr marL="1280160" marR="0" lvl="4" indent="-99060"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5pPr>
            <a:lvl6pPr marL="1600000" marR="0" lvl="5" indent="-1522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6pPr>
            <a:lvl7pPr marL="1899999" marR="0" lvl="6" indent="-1473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7pPr>
            <a:lvl8pPr marL="2200000" marR="0" lvl="7" indent="-1426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8pPr>
            <a:lvl9pPr marL="2500000" marR="0" lvl="8" indent="-1504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2" name="Shape 52"/>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3" name="Shape 53"/>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chemeClr val="lt2"/>
                </a:solidFill>
                <a:latin typeface="Questrial"/>
                <a:ea typeface="Questrial"/>
                <a:cs typeface="Questrial"/>
                <a:sym typeface="Questrial"/>
              </a:rPr>
              <a:t>‹#›</a:t>
            </a:fld>
            <a:endParaRPr lang="en-US" sz="1000">
              <a:solidFill>
                <a:schemeClr val="lt2"/>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48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069848" y="2074333"/>
            <a:ext cx="4754879" cy="64007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EEEAE2"/>
              </a:buClr>
              <a:buFont typeface="Arial"/>
              <a:buNone/>
              <a:defRPr sz="1800" b="0" i="0" u="none" strike="noStrike" cap="none">
                <a:solidFill>
                  <a:schemeClr val="lt2"/>
                </a:solidFill>
                <a:latin typeface="Questrial"/>
                <a:ea typeface="Questrial"/>
                <a:cs typeface="Questrial"/>
                <a:sym typeface="Questrial"/>
              </a:defRPr>
            </a:lvl1pPr>
            <a:lvl2pPr marL="457200" marR="0" lvl="1" indent="0" algn="l" rtl="0">
              <a:lnSpc>
                <a:spcPct val="100000"/>
              </a:lnSpc>
              <a:spcBef>
                <a:spcPts val="500"/>
              </a:spcBef>
              <a:buClr>
                <a:srgbClr val="EEEAE2"/>
              </a:buClr>
              <a:buFont typeface="Arial"/>
              <a:buNone/>
              <a:defRPr sz="1800" b="1"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500"/>
              </a:spcBef>
              <a:buClr>
                <a:srgbClr val="EEEAE2"/>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500"/>
              </a:spcBef>
              <a:buClr>
                <a:srgbClr val="EEEAE2"/>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500"/>
              </a:spcBef>
              <a:buClr>
                <a:srgbClr val="EEEAE2"/>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500"/>
              </a:spcBef>
              <a:buClr>
                <a:srgbClr val="EEEAE2"/>
              </a:buClr>
              <a:buFont typeface="Arial"/>
              <a:buNone/>
              <a:defRPr sz="1600" b="1"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500"/>
              </a:spcBef>
              <a:buClr>
                <a:srgbClr val="EEEAE2"/>
              </a:buClr>
              <a:buFont typeface="Arial"/>
              <a:buNone/>
              <a:defRPr sz="1600" b="1"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500"/>
              </a:spcBef>
              <a:buClr>
                <a:srgbClr val="EEEAE2"/>
              </a:buClr>
              <a:buFont typeface="Arial"/>
              <a:buNone/>
              <a:defRPr sz="1600" b="1"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500"/>
              </a:spcBef>
              <a:buClr>
                <a:srgbClr val="EEEAE2"/>
              </a:buClr>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body" idx="2"/>
          </p:nvPr>
        </p:nvSpPr>
        <p:spPr>
          <a:xfrm>
            <a:off x="1069848" y="2755898"/>
            <a:ext cx="4754879" cy="32003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EEEAE2"/>
              </a:buClr>
              <a:buSzPct val="100000"/>
              <a:buFont typeface="Arial"/>
              <a:buChar char="•"/>
              <a:defRPr sz="1800" b="0" i="0" u="none" strike="noStrike" cap="none">
                <a:solidFill>
                  <a:schemeClr val="lt1"/>
                </a:solidFill>
                <a:latin typeface="Questrial"/>
                <a:ea typeface="Questrial"/>
                <a:cs typeface="Questrial"/>
                <a:sym typeface="Questrial"/>
              </a:defRPr>
            </a:lvl1pPr>
            <a:lvl2pPr marL="457200" marR="0" lvl="1" indent="-88900" algn="l" rtl="0">
              <a:lnSpc>
                <a:spcPct val="100000"/>
              </a:lnSpc>
              <a:spcBef>
                <a:spcPts val="500"/>
              </a:spcBef>
              <a:buClr>
                <a:srgbClr val="EEEAE2"/>
              </a:buClr>
              <a:buSzPct val="100000"/>
              <a:buFont typeface="Arial"/>
              <a:buChar char="•"/>
              <a:defRPr sz="1600" b="0" i="0" u="none" strike="noStrike" cap="none">
                <a:solidFill>
                  <a:schemeClr val="lt1"/>
                </a:solidFill>
                <a:latin typeface="Questrial"/>
                <a:ea typeface="Questrial"/>
                <a:cs typeface="Questrial"/>
                <a:sym typeface="Questrial"/>
              </a:defRPr>
            </a:lvl2pPr>
            <a:lvl3pPr marL="731520" marR="0" lvl="2" indent="-9651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3pPr>
            <a:lvl4pPr marL="1005839" marR="0" lvl="3" indent="-10413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4pPr>
            <a:lvl5pPr marL="1280160" marR="0" lvl="4" indent="-99060"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5pPr>
            <a:lvl6pPr marL="1600000" marR="0" lvl="5" indent="-1522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6pPr>
            <a:lvl7pPr marL="1899999" marR="0" lvl="6" indent="-1473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7pPr>
            <a:lvl8pPr marL="2200000" marR="0" lvl="7" indent="-1426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8pPr>
            <a:lvl9pPr marL="2500000" marR="0" lvl="8" indent="-1504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body" idx="3"/>
          </p:nvPr>
        </p:nvSpPr>
        <p:spPr>
          <a:xfrm>
            <a:off x="6373367" y="2074333"/>
            <a:ext cx="4754879" cy="64007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EEEAE2"/>
              </a:buClr>
              <a:buFont typeface="Arial"/>
              <a:buNone/>
              <a:defRPr sz="1800" b="0" i="0" u="none" strike="noStrike" cap="none">
                <a:solidFill>
                  <a:schemeClr val="lt2"/>
                </a:solidFill>
                <a:latin typeface="Questrial"/>
                <a:ea typeface="Questrial"/>
                <a:cs typeface="Questrial"/>
                <a:sym typeface="Questrial"/>
              </a:defRPr>
            </a:lvl1pPr>
            <a:lvl2pPr marL="457200" marR="0" lvl="1" indent="0" algn="l" rtl="0">
              <a:lnSpc>
                <a:spcPct val="100000"/>
              </a:lnSpc>
              <a:spcBef>
                <a:spcPts val="500"/>
              </a:spcBef>
              <a:buClr>
                <a:srgbClr val="EEEAE2"/>
              </a:buClr>
              <a:buFont typeface="Arial"/>
              <a:buNone/>
              <a:defRPr sz="1800" b="1"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500"/>
              </a:spcBef>
              <a:buClr>
                <a:srgbClr val="EEEAE2"/>
              </a:buClr>
              <a:buFont typeface="Arial"/>
              <a:buNone/>
              <a:defRPr sz="1800" b="1"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500"/>
              </a:spcBef>
              <a:buClr>
                <a:srgbClr val="EEEAE2"/>
              </a:buClr>
              <a:buFont typeface="Arial"/>
              <a:buNone/>
              <a:defRPr sz="1600" b="1"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500"/>
              </a:spcBef>
              <a:buClr>
                <a:srgbClr val="EEEAE2"/>
              </a:buClr>
              <a:buFont typeface="Arial"/>
              <a:buNone/>
              <a:defRPr sz="1600" b="1"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500"/>
              </a:spcBef>
              <a:buClr>
                <a:srgbClr val="EEEAE2"/>
              </a:buClr>
              <a:buFont typeface="Arial"/>
              <a:buNone/>
              <a:defRPr sz="1600" b="1"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500"/>
              </a:spcBef>
              <a:buClr>
                <a:srgbClr val="EEEAE2"/>
              </a:buClr>
              <a:buFont typeface="Arial"/>
              <a:buNone/>
              <a:defRPr sz="1600" b="1"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500"/>
              </a:spcBef>
              <a:buClr>
                <a:srgbClr val="EEEAE2"/>
              </a:buClr>
              <a:buFont typeface="Arial"/>
              <a:buNone/>
              <a:defRPr sz="1600" b="1"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500"/>
              </a:spcBef>
              <a:buClr>
                <a:srgbClr val="EEEAE2"/>
              </a:buClr>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4"/>
          </p:nvPr>
        </p:nvSpPr>
        <p:spPr>
          <a:xfrm>
            <a:off x="6373367" y="2756581"/>
            <a:ext cx="4754879" cy="320039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EEEAE2"/>
              </a:buClr>
              <a:buSzPct val="100000"/>
              <a:buFont typeface="Arial"/>
              <a:buChar char="•"/>
              <a:defRPr sz="1800" b="0" i="0" u="none" strike="noStrike" cap="none">
                <a:solidFill>
                  <a:schemeClr val="lt1"/>
                </a:solidFill>
                <a:latin typeface="Questrial"/>
                <a:ea typeface="Questrial"/>
                <a:cs typeface="Questrial"/>
                <a:sym typeface="Questrial"/>
              </a:defRPr>
            </a:lvl1pPr>
            <a:lvl2pPr marL="457200" marR="0" lvl="1" indent="-88900" algn="l" rtl="0">
              <a:lnSpc>
                <a:spcPct val="100000"/>
              </a:lnSpc>
              <a:spcBef>
                <a:spcPts val="500"/>
              </a:spcBef>
              <a:buClr>
                <a:srgbClr val="EEEAE2"/>
              </a:buClr>
              <a:buSzPct val="100000"/>
              <a:buFont typeface="Arial"/>
              <a:buChar char="•"/>
              <a:defRPr sz="1600" b="0" i="0" u="none" strike="noStrike" cap="none">
                <a:solidFill>
                  <a:schemeClr val="lt1"/>
                </a:solidFill>
                <a:latin typeface="Questrial"/>
                <a:ea typeface="Questrial"/>
                <a:cs typeface="Questrial"/>
                <a:sym typeface="Questrial"/>
              </a:defRPr>
            </a:lvl2pPr>
            <a:lvl3pPr marL="731520" marR="0" lvl="2" indent="-9651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3pPr>
            <a:lvl4pPr marL="1005839" marR="0" lvl="3" indent="-10413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4pPr>
            <a:lvl5pPr marL="1280160" marR="0" lvl="4" indent="-99060"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5pPr>
            <a:lvl6pPr marL="1600000" marR="0" lvl="5" indent="-1522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6pPr>
            <a:lvl7pPr marL="1899999" marR="0" lvl="6" indent="-1473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7pPr>
            <a:lvl8pPr marL="2200000" marR="0" lvl="7" indent="-1426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8pPr>
            <a:lvl9pPr marL="2500000" marR="0" lvl="8" indent="-1504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1" name="Shape 61"/>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2" name="Shape 62"/>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chemeClr val="lt2"/>
                </a:solidFill>
                <a:latin typeface="Questrial"/>
                <a:ea typeface="Questrial"/>
                <a:cs typeface="Questrial"/>
                <a:sym typeface="Questrial"/>
              </a:rPr>
              <a:t>‹#›</a:t>
            </a:fld>
            <a:endParaRPr lang="en-US" sz="1000">
              <a:solidFill>
                <a:schemeClr val="lt2"/>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48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6" name="Shape 66"/>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7" name="Shape 67"/>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chemeClr val="lt2"/>
                </a:solidFill>
                <a:latin typeface="Questrial"/>
                <a:ea typeface="Questrial"/>
                <a:cs typeface="Questrial"/>
                <a:sym typeface="Questrial"/>
              </a:rPr>
              <a:t>‹#›</a:t>
            </a:fld>
            <a:endParaRPr lang="en-US" sz="1000">
              <a:solidFill>
                <a:schemeClr val="lt2"/>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0" name="Shape 70"/>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1" name="Shape 71"/>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chemeClr val="lt2"/>
                </a:solidFill>
                <a:latin typeface="Questrial"/>
                <a:ea typeface="Questrial"/>
                <a:cs typeface="Questrial"/>
                <a:sym typeface="Questrial"/>
              </a:rPr>
              <a:t>‹#›</a:t>
            </a:fld>
            <a:endParaRPr lang="en-US" sz="1000">
              <a:solidFill>
                <a:schemeClr val="lt2"/>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2"/>
        <p:cNvGrpSpPr/>
        <p:nvPr/>
      </p:nvGrpSpPr>
      <p:grpSpPr>
        <a:xfrm>
          <a:off x="0" y="0"/>
          <a:ext cx="0" cy="0"/>
          <a:chOff x="0" y="0"/>
          <a:chExt cx="0" cy="0"/>
        </a:xfrm>
      </p:grpSpPr>
      <p:sp>
        <p:nvSpPr>
          <p:cNvPr id="73" name="Shape 73"/>
          <p:cNvSpPr/>
          <p:nvPr/>
        </p:nvSpPr>
        <p:spPr>
          <a:xfrm>
            <a:off x="234692" y="237743"/>
            <a:ext cx="8633080" cy="6382512"/>
          </a:xfrm>
          <a:prstGeom prst="rect">
            <a:avLst/>
          </a:prstGeom>
          <a:solidFill>
            <a:schemeClr val="lt1"/>
          </a:solidFill>
          <a:ln w="9525" cap="flat" cmpd="sng">
            <a:solidFill>
              <a:srgbClr val="BFBFB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371856" y="374904"/>
            <a:ext cx="8353044" cy="6108191"/>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9020385" y="237743"/>
            <a:ext cx="2926079" cy="6382512"/>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title"/>
          </p:nvPr>
        </p:nvSpPr>
        <p:spPr>
          <a:xfrm>
            <a:off x="9296400" y="607391"/>
            <a:ext cx="2430779" cy="164592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Questrial"/>
              <a:buNone/>
              <a:defRPr sz="28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790575" y="704850"/>
            <a:ext cx="7562850" cy="5143499"/>
          </a:xfrm>
          <a:prstGeom prst="rect">
            <a:avLst/>
          </a:prstGeom>
          <a:noFill/>
          <a:ln>
            <a:noFill/>
          </a:ln>
        </p:spPr>
        <p:txBody>
          <a:bodyPr lIns="91425" tIns="91425" rIns="91425" bIns="91425" anchor="t" anchorCtr="0"/>
          <a:lstStyle>
            <a:lvl1pPr marL="182880" marR="0" lvl="0" indent="-62229" algn="l" rtl="0">
              <a:lnSpc>
                <a:spcPct val="100000"/>
              </a:lnSpc>
              <a:spcBef>
                <a:spcPts val="900"/>
              </a:spcBef>
              <a:spcAft>
                <a:spcPts val="0"/>
              </a:spcAft>
              <a:buClr>
                <a:srgbClr val="EEEAE2"/>
              </a:buClr>
              <a:buSzPct val="100000"/>
              <a:buFont typeface="Arial"/>
              <a:buChar char="•"/>
              <a:defRPr sz="1900" b="0" i="0" u="none" strike="noStrike" cap="none">
                <a:solidFill>
                  <a:schemeClr val="lt1"/>
                </a:solidFill>
                <a:latin typeface="Questrial"/>
                <a:ea typeface="Questrial"/>
                <a:cs typeface="Questrial"/>
                <a:sym typeface="Questrial"/>
              </a:defRPr>
            </a:lvl1pPr>
            <a:lvl2pPr marL="457200" marR="0" lvl="1" indent="-88900" algn="l" rtl="0">
              <a:lnSpc>
                <a:spcPct val="100000"/>
              </a:lnSpc>
              <a:spcBef>
                <a:spcPts val="500"/>
              </a:spcBef>
              <a:buClr>
                <a:srgbClr val="EEEAE2"/>
              </a:buClr>
              <a:buSzPct val="100000"/>
              <a:buFont typeface="Arial"/>
              <a:buChar char="•"/>
              <a:defRPr sz="1600" b="0" i="0" u="none" strike="noStrike" cap="none">
                <a:solidFill>
                  <a:schemeClr val="lt1"/>
                </a:solidFill>
                <a:latin typeface="Questrial"/>
                <a:ea typeface="Questrial"/>
                <a:cs typeface="Questrial"/>
                <a:sym typeface="Questrial"/>
              </a:defRPr>
            </a:lvl2pPr>
            <a:lvl3pPr marL="731520" marR="0" lvl="2" indent="-9651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3pPr>
            <a:lvl4pPr marL="1005839" marR="0" lvl="3" indent="-10413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4pPr>
            <a:lvl5pPr marL="1280160" marR="0" lvl="4" indent="-99060"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5pPr>
            <a:lvl6pPr marL="1600000" marR="0" lvl="5" indent="-1522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6pPr>
            <a:lvl7pPr marL="1899999" marR="0" lvl="6" indent="-1473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7pPr>
            <a:lvl8pPr marL="2200000" marR="0" lvl="7" indent="-1426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8pPr>
            <a:lvl9pPr marL="2500000" marR="0" lvl="8" indent="-1504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body" idx="2"/>
          </p:nvPr>
        </p:nvSpPr>
        <p:spPr>
          <a:xfrm>
            <a:off x="9296400" y="2286000"/>
            <a:ext cx="2430779" cy="3505200"/>
          </a:xfrm>
          <a:prstGeom prst="rect">
            <a:avLst/>
          </a:prstGeom>
          <a:noFill/>
          <a:ln>
            <a:noFill/>
          </a:ln>
        </p:spPr>
        <p:txBody>
          <a:bodyPr lIns="91425" tIns="91425" rIns="91425" bIns="91425" anchor="t" anchorCtr="0"/>
          <a:lstStyle>
            <a:lvl1pPr marL="0" marR="0" lvl="0" indent="0" algn="l" rtl="0">
              <a:lnSpc>
                <a:spcPct val="110000"/>
              </a:lnSpc>
              <a:spcBef>
                <a:spcPts val="800"/>
              </a:spcBef>
              <a:spcAft>
                <a:spcPts val="0"/>
              </a:spcAft>
              <a:buClr>
                <a:srgbClr val="EEEAE2"/>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500"/>
              </a:spcBef>
              <a:buClr>
                <a:srgbClr val="EEEAE2"/>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500"/>
              </a:spcBef>
              <a:buClr>
                <a:srgbClr val="EEEAE2"/>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500"/>
              </a:spcBef>
              <a:buClr>
                <a:srgbClr val="EEEAE2"/>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500"/>
              </a:spcBef>
              <a:buClr>
                <a:srgbClr val="EEEAE2"/>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500"/>
              </a:spcBef>
              <a:buClr>
                <a:srgbClr val="EEEAE2"/>
              </a:buClr>
              <a:buFont typeface="Arial"/>
              <a:buNone/>
              <a:defRPr sz="9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500"/>
              </a:spcBef>
              <a:buClr>
                <a:srgbClr val="EEEAE2"/>
              </a:buClr>
              <a:buFont typeface="Arial"/>
              <a:buNone/>
              <a:defRPr sz="9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500"/>
              </a:spcBef>
              <a:buClr>
                <a:srgbClr val="EEEAE2"/>
              </a:buClr>
              <a:buFont typeface="Arial"/>
              <a:buNone/>
              <a:defRPr sz="9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500"/>
              </a:spcBef>
              <a:buClr>
                <a:srgbClr val="EEEAE2"/>
              </a:buClr>
              <a:buFont typeface="Arial"/>
              <a:buNone/>
              <a:defRPr sz="9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0" name="Shape 80"/>
          <p:cNvSpPr txBox="1">
            <a:spLocks noGrp="1"/>
          </p:cNvSpPr>
          <p:nvPr>
            <p:ph type="ftr" idx="11"/>
          </p:nvPr>
        </p:nvSpPr>
        <p:spPr>
          <a:xfrm>
            <a:off x="3439157" y="6214535"/>
            <a:ext cx="5184648" cy="256032"/>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1" name="Shape 81"/>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chemeClr val="dk2"/>
                </a:solidFill>
                <a:latin typeface="Questrial"/>
                <a:ea typeface="Questrial"/>
                <a:cs typeface="Questrial"/>
                <a:sym typeface="Questrial"/>
              </a:rPr>
              <a:t>‹#›</a:t>
            </a:fld>
            <a:endParaRPr lang="en-US" sz="1000">
              <a:solidFill>
                <a:schemeClr val="dk2"/>
              </a:solidFill>
              <a:latin typeface="Questrial"/>
              <a:ea typeface="Questrial"/>
              <a:cs typeface="Questrial"/>
              <a:sym typeface="Questrial"/>
            </a:endParaRPr>
          </a:p>
        </p:txBody>
      </p:sp>
      <p:sp>
        <p:nvSpPr>
          <p:cNvPr id="82" name="Shape 82"/>
          <p:cNvSpPr/>
          <p:nvPr/>
        </p:nvSpPr>
        <p:spPr>
          <a:xfrm>
            <a:off x="9157546" y="374904"/>
            <a:ext cx="2651760" cy="6108191"/>
          </a:xfrm>
          <a:prstGeom prst="rect">
            <a:avLst/>
          </a:prstGeom>
          <a:noFill/>
          <a:ln w="9525" cap="sq" cmpd="sng">
            <a:solidFill>
              <a:srgbClr val="FEFEFE"/>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3"/>
        <p:cNvGrpSpPr/>
        <p:nvPr/>
      </p:nvGrpSpPr>
      <p:grpSpPr>
        <a:xfrm>
          <a:off x="0" y="0"/>
          <a:ext cx="0" cy="0"/>
          <a:chOff x="0" y="0"/>
          <a:chExt cx="0" cy="0"/>
        </a:xfrm>
      </p:grpSpPr>
      <p:sp>
        <p:nvSpPr>
          <p:cNvPr id="84" name="Shape 84"/>
          <p:cNvSpPr/>
          <p:nvPr/>
        </p:nvSpPr>
        <p:spPr>
          <a:xfrm>
            <a:off x="9020385" y="237743"/>
            <a:ext cx="2926079" cy="6382512"/>
          </a:xfrm>
          <a:prstGeom prst="rect">
            <a:avLst/>
          </a:prstGeom>
          <a:solidFill>
            <a:schemeClr val="lt1"/>
          </a:solidFill>
          <a:ln w="9525" cap="sq" cmpd="sng">
            <a:solidFill>
              <a:srgbClr val="BFBFB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9157546" y="374904"/>
            <a:ext cx="2651760" cy="6108191"/>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86" name="Shape 86"/>
          <p:cNvSpPr txBox="1">
            <a:spLocks noGrp="1"/>
          </p:cNvSpPr>
          <p:nvPr>
            <p:ph type="title"/>
          </p:nvPr>
        </p:nvSpPr>
        <p:spPr>
          <a:xfrm>
            <a:off x="9296400" y="603504"/>
            <a:ext cx="2432304" cy="164592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Questrial"/>
              <a:buNone/>
              <a:defRPr sz="28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a:spLocks noGrp="1"/>
          </p:cNvSpPr>
          <p:nvPr>
            <p:ph type="pic" idx="2"/>
          </p:nvPr>
        </p:nvSpPr>
        <p:spPr>
          <a:xfrm>
            <a:off x="228598" y="237743"/>
            <a:ext cx="8601076" cy="6382512"/>
          </a:xfrm>
          <a:prstGeom prst="rect">
            <a:avLst/>
          </a:prstGeom>
          <a:solidFill>
            <a:srgbClr val="808080"/>
          </a:solidFill>
          <a:ln>
            <a:noFill/>
          </a:ln>
        </p:spPr>
        <p:txBody>
          <a:bodyPr lIns="91425" tIns="91425" rIns="91425" bIns="91425" anchor="t" anchorCtr="0"/>
          <a:lstStyle>
            <a:lvl1pPr marL="0" marR="0" lvl="0" indent="0" algn="l" rtl="0">
              <a:lnSpc>
                <a:spcPct val="100000"/>
              </a:lnSpc>
              <a:spcBef>
                <a:spcPts val="900"/>
              </a:spcBef>
              <a:spcAft>
                <a:spcPts val="0"/>
              </a:spcAft>
              <a:buClr>
                <a:srgbClr val="EEEAE2"/>
              </a:buClr>
              <a:buFont typeface="Arial"/>
              <a:buNone/>
              <a:defRPr sz="3200" b="0" i="0" u="none" strike="noStrike" cap="none">
                <a:solidFill>
                  <a:schemeClr val="lt1"/>
                </a:solidFill>
                <a:latin typeface="Questrial"/>
                <a:ea typeface="Questrial"/>
                <a:cs typeface="Questrial"/>
                <a:sym typeface="Questrial"/>
              </a:defRPr>
            </a:lvl1pPr>
            <a:lvl2pPr marL="457200" marR="0" lvl="1" indent="0" algn="l" rtl="0">
              <a:lnSpc>
                <a:spcPct val="100000"/>
              </a:lnSpc>
              <a:spcBef>
                <a:spcPts val="500"/>
              </a:spcBef>
              <a:buClr>
                <a:srgbClr val="EEEAE2"/>
              </a:buClr>
              <a:buFont typeface="Arial"/>
              <a:buNone/>
              <a:defRPr sz="2800" b="0"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500"/>
              </a:spcBef>
              <a:buClr>
                <a:srgbClr val="EEEAE2"/>
              </a:buClr>
              <a:buFont typeface="Arial"/>
              <a:buNone/>
              <a:defRPr sz="2400" b="0"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500"/>
              </a:spcBef>
              <a:buClr>
                <a:srgbClr val="EEEAE2"/>
              </a:buClr>
              <a:buFont typeface="Arial"/>
              <a:buNone/>
              <a:defRPr sz="2000" b="0"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500"/>
              </a:spcBef>
              <a:buClr>
                <a:srgbClr val="EEEAE2"/>
              </a:buClr>
              <a:buFont typeface="Arial"/>
              <a:buNone/>
              <a:defRPr sz="2000" b="0"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500"/>
              </a:spcBef>
              <a:buClr>
                <a:srgbClr val="EEEAE2"/>
              </a:buClr>
              <a:buFont typeface="Arial"/>
              <a:buNone/>
              <a:defRPr sz="20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500"/>
              </a:spcBef>
              <a:buClr>
                <a:srgbClr val="EEEAE2"/>
              </a:buClr>
              <a:buFont typeface="Arial"/>
              <a:buNone/>
              <a:defRPr sz="20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500"/>
              </a:spcBef>
              <a:buClr>
                <a:srgbClr val="EEEAE2"/>
              </a:buClr>
              <a:buFont typeface="Arial"/>
              <a:buNone/>
              <a:defRPr sz="20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500"/>
              </a:spcBef>
              <a:buClr>
                <a:srgbClr val="EEEAE2"/>
              </a:buClr>
              <a:buFont typeface="Arial"/>
              <a:buNone/>
              <a:defRPr sz="20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body" idx="1"/>
          </p:nvPr>
        </p:nvSpPr>
        <p:spPr>
          <a:xfrm>
            <a:off x="9296400" y="2286000"/>
            <a:ext cx="2432304" cy="3502152"/>
          </a:xfrm>
          <a:prstGeom prst="rect">
            <a:avLst/>
          </a:prstGeom>
          <a:noFill/>
          <a:ln>
            <a:noFill/>
          </a:ln>
        </p:spPr>
        <p:txBody>
          <a:bodyPr lIns="91425" tIns="91425" rIns="91425" bIns="91425" anchor="t" anchorCtr="0"/>
          <a:lstStyle>
            <a:lvl1pPr marL="0" marR="0" lvl="0" indent="0" algn="l" rtl="0">
              <a:lnSpc>
                <a:spcPct val="110000"/>
              </a:lnSpc>
              <a:spcBef>
                <a:spcPts val="800"/>
              </a:spcBef>
              <a:spcAft>
                <a:spcPts val="0"/>
              </a:spcAft>
              <a:buClr>
                <a:srgbClr val="EEEAE2"/>
              </a:buClr>
              <a:buFont typeface="Arial"/>
              <a:buNone/>
              <a:defRPr sz="1400" b="0" i="0" u="none" strike="noStrike" cap="none">
                <a:solidFill>
                  <a:schemeClr val="lt1"/>
                </a:solidFill>
                <a:latin typeface="Questrial"/>
                <a:ea typeface="Questrial"/>
                <a:cs typeface="Questrial"/>
                <a:sym typeface="Questrial"/>
              </a:defRPr>
            </a:lvl1pPr>
            <a:lvl2pPr marL="457200" marR="0" lvl="1" indent="0" algn="l" rtl="0">
              <a:lnSpc>
                <a:spcPct val="100000"/>
              </a:lnSpc>
              <a:spcBef>
                <a:spcPts val="500"/>
              </a:spcBef>
              <a:buClr>
                <a:srgbClr val="EEEAE2"/>
              </a:buClr>
              <a:buFont typeface="Arial"/>
              <a:buNone/>
              <a:defRPr sz="1200" b="0" i="0" u="none" strike="noStrike" cap="none">
                <a:solidFill>
                  <a:schemeClr val="lt1"/>
                </a:solidFill>
                <a:latin typeface="Questrial"/>
                <a:ea typeface="Questrial"/>
                <a:cs typeface="Questrial"/>
                <a:sym typeface="Questrial"/>
              </a:defRPr>
            </a:lvl2pPr>
            <a:lvl3pPr marL="914400" marR="0" lvl="2" indent="0" algn="l" rtl="0">
              <a:lnSpc>
                <a:spcPct val="100000"/>
              </a:lnSpc>
              <a:spcBef>
                <a:spcPts val="500"/>
              </a:spcBef>
              <a:buClr>
                <a:srgbClr val="EEEAE2"/>
              </a:buClr>
              <a:buFont typeface="Arial"/>
              <a:buNone/>
              <a:defRPr sz="1000" b="0" i="0" u="none" strike="noStrike" cap="none">
                <a:solidFill>
                  <a:schemeClr val="lt1"/>
                </a:solidFill>
                <a:latin typeface="Questrial"/>
                <a:ea typeface="Questrial"/>
                <a:cs typeface="Questrial"/>
                <a:sym typeface="Questrial"/>
              </a:defRPr>
            </a:lvl3pPr>
            <a:lvl4pPr marL="1371600" marR="0" lvl="3" indent="0" algn="l" rtl="0">
              <a:lnSpc>
                <a:spcPct val="100000"/>
              </a:lnSpc>
              <a:spcBef>
                <a:spcPts val="500"/>
              </a:spcBef>
              <a:buClr>
                <a:srgbClr val="EEEAE2"/>
              </a:buClr>
              <a:buFont typeface="Arial"/>
              <a:buNone/>
              <a:defRPr sz="900" b="0" i="0" u="none" strike="noStrike" cap="none">
                <a:solidFill>
                  <a:schemeClr val="lt1"/>
                </a:solidFill>
                <a:latin typeface="Questrial"/>
                <a:ea typeface="Questrial"/>
                <a:cs typeface="Questrial"/>
                <a:sym typeface="Questrial"/>
              </a:defRPr>
            </a:lvl4pPr>
            <a:lvl5pPr marL="1828800" marR="0" lvl="4" indent="0" algn="l" rtl="0">
              <a:lnSpc>
                <a:spcPct val="100000"/>
              </a:lnSpc>
              <a:spcBef>
                <a:spcPts val="500"/>
              </a:spcBef>
              <a:buClr>
                <a:srgbClr val="EEEAE2"/>
              </a:buClr>
              <a:buFont typeface="Arial"/>
              <a:buNone/>
              <a:defRPr sz="900" b="0" i="0" u="none" strike="noStrike" cap="none">
                <a:solidFill>
                  <a:schemeClr val="lt1"/>
                </a:solidFill>
                <a:latin typeface="Questrial"/>
                <a:ea typeface="Questrial"/>
                <a:cs typeface="Questrial"/>
                <a:sym typeface="Questrial"/>
              </a:defRPr>
            </a:lvl5pPr>
            <a:lvl6pPr marL="2286000" marR="0" lvl="5" indent="0" algn="l" rtl="0">
              <a:lnSpc>
                <a:spcPct val="100000"/>
              </a:lnSpc>
              <a:spcBef>
                <a:spcPts val="500"/>
              </a:spcBef>
              <a:buClr>
                <a:srgbClr val="EEEAE2"/>
              </a:buClr>
              <a:buFont typeface="Arial"/>
              <a:buNone/>
              <a:defRPr sz="9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500"/>
              </a:spcBef>
              <a:buClr>
                <a:srgbClr val="EEEAE2"/>
              </a:buClr>
              <a:buFont typeface="Arial"/>
              <a:buNone/>
              <a:defRPr sz="9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500"/>
              </a:spcBef>
              <a:buClr>
                <a:srgbClr val="EEEAE2"/>
              </a:buClr>
              <a:buFont typeface="Arial"/>
              <a:buNone/>
              <a:defRPr sz="9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500"/>
              </a:spcBef>
              <a:buClr>
                <a:srgbClr val="EEEAE2"/>
              </a:buClr>
              <a:buFont typeface="Arial"/>
              <a:buNone/>
              <a:defRPr sz="9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0" name="Shape 90"/>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r" rtl="0">
              <a:spcBef>
                <a:spcPts val="0"/>
              </a:spcBef>
              <a:buNone/>
              <a:defRPr sz="1000">
                <a:solidFill>
                  <a:srgbClr val="FFFFFF"/>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1" name="Shape 91"/>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a:solidFill>
                  <a:schemeClr val="lt2"/>
                </a:solidFill>
                <a:latin typeface="Questrial"/>
                <a:ea typeface="Questrial"/>
                <a:cs typeface="Questrial"/>
                <a:sym typeface="Questrial"/>
              </a:rPr>
              <a:t>‹#›</a:t>
            </a:fld>
            <a:endParaRPr lang="en-US" sz="1000">
              <a:solidFill>
                <a:schemeClr val="lt2"/>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234695" y="237743"/>
            <a:ext cx="11722608" cy="6382512"/>
          </a:xfrm>
          <a:prstGeom prst="rect">
            <a:avLst/>
          </a:prstGeom>
          <a:solidFill>
            <a:schemeClr val="lt1"/>
          </a:solidFill>
          <a:ln w="9525" cap="flat" cmpd="sng">
            <a:solidFill>
              <a:srgbClr val="BFBFB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7"/>
          <p:cNvSpPr/>
          <p:nvPr/>
        </p:nvSpPr>
        <p:spPr>
          <a:xfrm>
            <a:off x="371856" y="374904"/>
            <a:ext cx="11448288" cy="6108191"/>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8" name="Shape 8"/>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Questrial"/>
              <a:buNone/>
              <a:defRPr sz="4800" b="0" i="0" u="none" strike="noStrike" cap="none">
                <a:solidFill>
                  <a:schemeClr val="lt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 name="Shape 9"/>
          <p:cNvSpPr txBox="1">
            <a:spLocks noGrp="1"/>
          </p:cNvSpPr>
          <p:nvPr>
            <p:ph type="body" idx="1"/>
          </p:nvPr>
        </p:nvSpPr>
        <p:spPr>
          <a:xfrm>
            <a:off x="1066800" y="2103119"/>
            <a:ext cx="10058399" cy="3931919"/>
          </a:xfrm>
          <a:prstGeom prst="rect">
            <a:avLst/>
          </a:prstGeom>
          <a:noFill/>
          <a:ln>
            <a:noFill/>
          </a:ln>
        </p:spPr>
        <p:txBody>
          <a:bodyPr lIns="91425" tIns="91425" rIns="91425" bIns="91425" anchor="t" anchorCtr="0"/>
          <a:lstStyle>
            <a:lvl1pPr marL="182880" marR="0" lvl="0" indent="-68579" algn="l" rtl="0">
              <a:lnSpc>
                <a:spcPct val="100000"/>
              </a:lnSpc>
              <a:spcBef>
                <a:spcPts val="900"/>
              </a:spcBef>
              <a:spcAft>
                <a:spcPts val="0"/>
              </a:spcAft>
              <a:buClr>
                <a:srgbClr val="EEEAE2"/>
              </a:buClr>
              <a:buSzPct val="100000"/>
              <a:buFont typeface="Arial"/>
              <a:buChar char="•"/>
              <a:defRPr sz="1800" b="0" i="0" u="none" strike="noStrike" cap="none">
                <a:solidFill>
                  <a:schemeClr val="lt1"/>
                </a:solidFill>
                <a:latin typeface="Questrial"/>
                <a:ea typeface="Questrial"/>
                <a:cs typeface="Questrial"/>
                <a:sym typeface="Questrial"/>
              </a:defRPr>
            </a:lvl1pPr>
            <a:lvl2pPr marL="457200" marR="0" lvl="1" indent="-88900" algn="l" rtl="0">
              <a:lnSpc>
                <a:spcPct val="100000"/>
              </a:lnSpc>
              <a:spcBef>
                <a:spcPts val="500"/>
              </a:spcBef>
              <a:buClr>
                <a:srgbClr val="EEEAE2"/>
              </a:buClr>
              <a:buSzPct val="100000"/>
              <a:buFont typeface="Arial"/>
              <a:buChar char="•"/>
              <a:defRPr sz="1600" b="0" i="0" u="none" strike="noStrike" cap="none">
                <a:solidFill>
                  <a:schemeClr val="lt1"/>
                </a:solidFill>
                <a:latin typeface="Questrial"/>
                <a:ea typeface="Questrial"/>
                <a:cs typeface="Questrial"/>
                <a:sym typeface="Questrial"/>
              </a:defRPr>
            </a:lvl2pPr>
            <a:lvl3pPr marL="731520" marR="0" lvl="2" indent="-9651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3pPr>
            <a:lvl4pPr marL="1005839" marR="0" lvl="3" indent="-104139"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4pPr>
            <a:lvl5pPr marL="1280160" marR="0" lvl="4" indent="-99060" algn="l" rtl="0">
              <a:lnSpc>
                <a:spcPct val="100000"/>
              </a:lnSpc>
              <a:spcBef>
                <a:spcPts val="500"/>
              </a:spcBef>
              <a:buClr>
                <a:srgbClr val="EEEAE2"/>
              </a:buClr>
              <a:buSzPct val="100000"/>
              <a:buFont typeface="Arial"/>
              <a:buChar char="•"/>
              <a:defRPr sz="1400" b="0" i="0" u="none" strike="noStrike" cap="none">
                <a:solidFill>
                  <a:schemeClr val="lt1"/>
                </a:solidFill>
                <a:latin typeface="Questrial"/>
                <a:ea typeface="Questrial"/>
                <a:cs typeface="Questrial"/>
                <a:sym typeface="Questrial"/>
              </a:defRPr>
            </a:lvl5pPr>
            <a:lvl6pPr marL="1600000" marR="0" lvl="5" indent="-1522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6pPr>
            <a:lvl7pPr marL="1899999" marR="0" lvl="6" indent="-1473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7pPr>
            <a:lvl8pPr marL="2200000" marR="0" lvl="7" indent="-142600"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8pPr>
            <a:lvl9pPr marL="2500000" marR="0" lvl="8" indent="-150499" algn="l" rtl="0">
              <a:lnSpc>
                <a:spcPct val="100000"/>
              </a:lnSpc>
              <a:spcBef>
                <a:spcPts val="500"/>
              </a:spcBef>
              <a:buClr>
                <a:srgbClr val="EEEAE2"/>
              </a:buClr>
              <a:buSzPct val="100000"/>
              <a:buFont typeface="Arial"/>
              <a:buChar char="•"/>
              <a:defRPr sz="1400" b="0" i="0" u="none" strike="noStrike" cap="none">
                <a:solidFill>
                  <a:schemeClr val="dk1"/>
                </a:solidFill>
                <a:latin typeface="Questrial"/>
                <a:ea typeface="Questrial"/>
                <a:cs typeface="Questrial"/>
                <a:sym typeface="Questrial"/>
              </a:defRPr>
            </a:lvl9pPr>
          </a:lstStyle>
          <a:p>
            <a:endParaRPr/>
          </a:p>
        </p:txBody>
      </p:sp>
      <p:sp>
        <p:nvSpPr>
          <p:cNvPr id="10" name="Shape 10"/>
          <p:cNvSpPr txBox="1">
            <a:spLocks noGrp="1"/>
          </p:cNvSpPr>
          <p:nvPr>
            <p:ph type="dt" idx="10"/>
          </p:nvPr>
        </p:nvSpPr>
        <p:spPr>
          <a:xfrm>
            <a:off x="389463" y="6214535"/>
            <a:ext cx="2743199" cy="256032"/>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 name="Shape 11"/>
          <p:cNvSpPr txBox="1">
            <a:spLocks noGrp="1"/>
          </p:cNvSpPr>
          <p:nvPr>
            <p:ph type="ftr" idx="11"/>
          </p:nvPr>
        </p:nvSpPr>
        <p:spPr>
          <a:xfrm>
            <a:off x="3489960" y="6214535"/>
            <a:ext cx="5212080" cy="256032"/>
          </a:xfrm>
          <a:prstGeom prst="rect">
            <a:avLst/>
          </a:prstGeom>
          <a:noFill/>
          <a:ln>
            <a:noFill/>
          </a:ln>
        </p:spPr>
        <p:txBody>
          <a:bodyPr lIns="91425" tIns="91425" rIns="91425" bIns="91425" anchor="b" anchorCtr="0"/>
          <a:lstStyle>
            <a:lvl1pPr marL="0" marR="0" lvl="0" indent="0" algn="ctr" rtl="0">
              <a:spcBef>
                <a:spcPts val="0"/>
              </a:spcBef>
              <a:buNone/>
              <a:defRPr sz="1000" b="0" i="0" u="none" strike="noStrike" cap="none">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 name="Shape 12"/>
          <p:cNvSpPr txBox="1">
            <a:spLocks noGrp="1"/>
          </p:cNvSpPr>
          <p:nvPr>
            <p:ph type="sldNum" idx="12"/>
          </p:nvPr>
        </p:nvSpPr>
        <p:spPr>
          <a:xfrm>
            <a:off x="10348535" y="6214535"/>
            <a:ext cx="1463039" cy="2560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2"/>
                </a:solidFill>
                <a:latin typeface="Questrial"/>
                <a:ea typeface="Questrial"/>
                <a:cs typeface="Questrial"/>
                <a:sym typeface="Questrial"/>
              </a:rPr>
              <a:t>‹#›</a:t>
            </a:fld>
            <a:endParaRPr lang="en-US" sz="1000" b="0" i="0" u="none" strike="noStrike" cap="none">
              <a:solidFill>
                <a:schemeClr val="dk2"/>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allure.com/beauty-trends/blogs/daily-beauty-reporter/2014/06/diy-beauty-uses-for-olive-oil.html" TargetMode="External"/><Relationship Id="rId3" Type="http://schemas.openxmlformats.org/officeDocument/2006/relationships/hyperlink" Target="http://blog.freepeople.com/2013/09/staying-natural-10-ingredients-avoid-beauty-products/" TargetMode="External"/><Relationship Id="rId7" Type="http://schemas.openxmlformats.org/officeDocument/2006/relationships/hyperlink" Target="http://botaniesoap.com/blog/the-truth-about-lye-and-organic-soa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soaprecipes101.com/homemade-soap-recipes/vegan-handmade-soap-recipe/" TargetMode="External"/><Relationship Id="rId5" Type="http://schemas.openxmlformats.org/officeDocument/2006/relationships/hyperlink" Target="http://www.soapshed.com/Handmade-Natural-Soap/" TargetMode="External"/><Relationship Id="rId4" Type="http://schemas.openxmlformats.org/officeDocument/2006/relationships/hyperlink" Target="http://www.worldwildlife.org/pages/which-everyday-products-contain-palm-oil" TargetMode="External"/><Relationship Id="rId9" Type="http://schemas.openxmlformats.org/officeDocument/2006/relationships/hyperlink" Target="http://www.sustainablepackaging.org/content/?type=5&amp;id=definition-of-sustainable-packag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1561708" y="2091263"/>
            <a:ext cx="9068585" cy="2590800"/>
          </a:xfrm>
          <a:prstGeom prst="rect">
            <a:avLst/>
          </a:prstGeom>
          <a:noFill/>
          <a:ln>
            <a:noFill/>
          </a:ln>
        </p:spPr>
        <p:txBody>
          <a:bodyPr lIns="91425" tIns="45700" rIns="91425" bIns="45700" anchor="ctr" anchorCtr="0">
            <a:noAutofit/>
          </a:bodyPr>
          <a:lstStyle/>
          <a:p>
            <a:pPr marL="0" marR="0" lvl="0" indent="0" algn="ctr" rtl="0">
              <a:lnSpc>
                <a:spcPct val="83000"/>
              </a:lnSpc>
              <a:spcBef>
                <a:spcPts val="0"/>
              </a:spcBef>
              <a:buClr>
                <a:schemeClr val="lt1"/>
              </a:buClr>
              <a:buSzPct val="25000"/>
              <a:buFont typeface="Questrial"/>
              <a:buNone/>
            </a:pPr>
            <a:r>
              <a:rPr lang="en-US" sz="7200" b="0" i="0" u="none" strike="noStrike" cap="none">
                <a:solidFill>
                  <a:schemeClr val="lt1"/>
                </a:solidFill>
                <a:latin typeface="Questrial"/>
                <a:ea typeface="Questrial"/>
                <a:cs typeface="Questrial"/>
                <a:sym typeface="Questrial"/>
              </a:rPr>
              <a:t>SUSTAINABLE SOAP</a:t>
            </a:r>
          </a:p>
        </p:txBody>
      </p:sp>
      <p:sp>
        <p:nvSpPr>
          <p:cNvPr id="109" name="Shape 109"/>
          <p:cNvSpPr txBox="1">
            <a:spLocks noGrp="1"/>
          </p:cNvSpPr>
          <p:nvPr>
            <p:ph type="subTitle" idx="1"/>
          </p:nvPr>
        </p:nvSpPr>
        <p:spPr>
          <a:xfrm>
            <a:off x="1562100" y="4682062"/>
            <a:ext cx="9070848"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EEAE2"/>
              </a:buClr>
              <a:buSzPct val="25000"/>
              <a:buFont typeface="Arial"/>
              <a:buNone/>
            </a:pPr>
            <a:r>
              <a:rPr lang="en-US" sz="1600" b="0" i="0" u="none" strike="noStrike" cap="none">
                <a:solidFill>
                  <a:schemeClr val="lt2"/>
                </a:solidFill>
                <a:latin typeface="Questrial"/>
                <a:ea typeface="Questrial"/>
                <a:cs typeface="Questrial"/>
                <a:sym typeface="Questrial"/>
              </a:rPr>
              <a:t>By Jaden Kielty, Keziah Palmer, Alex Rubin, Grace Watts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Procedure </a:t>
            </a:r>
          </a:p>
        </p:txBody>
      </p:sp>
      <p:sp>
        <p:nvSpPr>
          <p:cNvPr id="165" name="Shape 165"/>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EEEAE2"/>
              </a:buClr>
              <a:buSzPct val="25000"/>
              <a:buFont typeface="Arial"/>
              <a:buNone/>
            </a:pPr>
            <a:r>
              <a:rPr lang="en-US" sz="1395" b="0" i="0" u="none" strike="noStrike" cap="none">
                <a:solidFill>
                  <a:schemeClr val="lt1"/>
                </a:solidFill>
                <a:latin typeface="Questrial"/>
                <a:ea typeface="Questrial"/>
                <a:cs typeface="Questrial"/>
                <a:sym typeface="Questrial"/>
              </a:rPr>
              <a:t>Materials </a:t>
            </a:r>
          </a:p>
          <a:p>
            <a:pPr marL="182880" marR="0" lvl="0" indent="-182880" algn="l" rtl="0">
              <a:lnSpc>
                <a:spcPct val="80000"/>
              </a:lnSpc>
              <a:spcBef>
                <a:spcPts val="900"/>
              </a:spcBef>
              <a:spcAft>
                <a:spcPts val="0"/>
              </a:spcAft>
              <a:buClr>
                <a:srgbClr val="EEEAE2"/>
              </a:buClr>
              <a:buSzPct val="99642"/>
              <a:buFont typeface="Arial"/>
              <a:buChar char="-"/>
            </a:pPr>
            <a:r>
              <a:rPr lang="en-US" sz="1395" b="0" i="0" u="none" strike="noStrike" cap="none">
                <a:solidFill>
                  <a:schemeClr val="lt1"/>
                </a:solidFill>
                <a:latin typeface="Questrial"/>
                <a:ea typeface="Questrial"/>
                <a:cs typeface="Questrial"/>
                <a:sym typeface="Questrial"/>
              </a:rPr>
              <a:t>6 bowls </a:t>
            </a:r>
          </a:p>
          <a:p>
            <a:pPr marL="182880" marR="0" lvl="0" indent="-182880" algn="l" rtl="0">
              <a:lnSpc>
                <a:spcPct val="80000"/>
              </a:lnSpc>
              <a:spcBef>
                <a:spcPts val="900"/>
              </a:spcBef>
              <a:spcAft>
                <a:spcPts val="0"/>
              </a:spcAft>
              <a:buClr>
                <a:srgbClr val="EEEAE2"/>
              </a:buClr>
              <a:buSzPct val="99642"/>
              <a:buFont typeface="Arial"/>
              <a:buChar char="-"/>
            </a:pPr>
            <a:r>
              <a:rPr lang="en-US" sz="1395" b="0" i="0" u="none" strike="noStrike" cap="none">
                <a:solidFill>
                  <a:schemeClr val="lt1"/>
                </a:solidFill>
                <a:latin typeface="Questrial"/>
                <a:ea typeface="Questrial"/>
                <a:cs typeface="Questrial"/>
                <a:sym typeface="Questrial"/>
              </a:rPr>
              <a:t>Gain Dish Soap </a:t>
            </a:r>
          </a:p>
          <a:p>
            <a:pPr marL="182880" marR="0" lvl="0" indent="-182880" algn="l" rtl="0">
              <a:lnSpc>
                <a:spcPct val="80000"/>
              </a:lnSpc>
              <a:spcBef>
                <a:spcPts val="900"/>
              </a:spcBef>
              <a:spcAft>
                <a:spcPts val="0"/>
              </a:spcAft>
              <a:buClr>
                <a:srgbClr val="EEEAE2"/>
              </a:buClr>
              <a:buSzPct val="99642"/>
              <a:buFont typeface="Arial"/>
              <a:buChar char="-"/>
            </a:pPr>
            <a:r>
              <a:rPr lang="en-US" sz="1395" b="0" i="0" u="none" strike="noStrike" cap="none">
                <a:solidFill>
                  <a:schemeClr val="lt1"/>
                </a:solidFill>
                <a:latin typeface="Questrial"/>
                <a:ea typeface="Questrial"/>
                <a:cs typeface="Questrial"/>
                <a:sym typeface="Questrial"/>
              </a:rPr>
              <a:t>Water </a:t>
            </a:r>
          </a:p>
          <a:p>
            <a:pPr marL="182880" marR="0" lvl="0" indent="-182880" algn="l" rtl="0">
              <a:lnSpc>
                <a:spcPct val="80000"/>
              </a:lnSpc>
              <a:spcBef>
                <a:spcPts val="900"/>
              </a:spcBef>
              <a:spcAft>
                <a:spcPts val="0"/>
              </a:spcAft>
              <a:buClr>
                <a:srgbClr val="EEEAE2"/>
              </a:buClr>
              <a:buSzPct val="99642"/>
              <a:buFont typeface="Arial"/>
              <a:buChar char="-"/>
            </a:pPr>
            <a:r>
              <a:rPr lang="en-US" sz="1395" b="0" i="0" u="none" strike="noStrike" cap="none">
                <a:solidFill>
                  <a:schemeClr val="lt1"/>
                </a:solidFill>
                <a:latin typeface="Questrial"/>
                <a:ea typeface="Questrial"/>
                <a:cs typeface="Questrial"/>
                <a:sym typeface="Questrial"/>
              </a:rPr>
              <a:t>Our Vegan Soap </a:t>
            </a:r>
          </a:p>
          <a:p>
            <a:pPr marL="182880" marR="0" lvl="0" indent="-182880" algn="l" rtl="0">
              <a:lnSpc>
                <a:spcPct val="80000"/>
              </a:lnSpc>
              <a:spcBef>
                <a:spcPts val="900"/>
              </a:spcBef>
              <a:spcAft>
                <a:spcPts val="0"/>
              </a:spcAft>
              <a:buClr>
                <a:srgbClr val="EEEAE2"/>
              </a:buClr>
              <a:buSzPct val="99642"/>
              <a:buFont typeface="Arial"/>
              <a:buChar char="-"/>
            </a:pPr>
            <a:r>
              <a:rPr lang="en-US" sz="1395" b="0" i="0" u="none" strike="noStrike" cap="none">
                <a:solidFill>
                  <a:schemeClr val="lt1"/>
                </a:solidFill>
                <a:latin typeface="Questrial"/>
                <a:ea typeface="Questrial"/>
                <a:cs typeface="Questrial"/>
                <a:sym typeface="Questrial"/>
              </a:rPr>
              <a:t>Olive Oil </a:t>
            </a:r>
          </a:p>
          <a:p>
            <a:pPr marL="182880" marR="0" lvl="0" indent="-182880" algn="l" rtl="0">
              <a:lnSpc>
                <a:spcPct val="80000"/>
              </a:lnSpc>
              <a:spcBef>
                <a:spcPts val="900"/>
              </a:spcBef>
              <a:spcAft>
                <a:spcPts val="0"/>
              </a:spcAft>
              <a:buClr>
                <a:srgbClr val="EEEAE2"/>
              </a:buClr>
              <a:buSzPct val="99642"/>
              <a:buFont typeface="Arial"/>
              <a:buChar char="-"/>
            </a:pPr>
            <a:r>
              <a:rPr lang="en-US" sz="1395" b="0" i="0" u="none" strike="noStrike" cap="none">
                <a:solidFill>
                  <a:schemeClr val="lt1"/>
                </a:solidFill>
                <a:latin typeface="Questrial"/>
                <a:ea typeface="Questrial"/>
                <a:cs typeface="Questrial"/>
                <a:sym typeface="Questrial"/>
              </a:rPr>
              <a:t>Mineral Oil </a:t>
            </a:r>
          </a:p>
          <a:p>
            <a:pPr marL="182880" marR="0" lvl="0" indent="-182880" algn="l" rtl="0">
              <a:lnSpc>
                <a:spcPct val="80000"/>
              </a:lnSpc>
              <a:spcBef>
                <a:spcPts val="900"/>
              </a:spcBef>
              <a:spcAft>
                <a:spcPts val="0"/>
              </a:spcAft>
              <a:buClr>
                <a:srgbClr val="EEEAE2"/>
              </a:buClr>
              <a:buSzPct val="99642"/>
              <a:buFont typeface="Arial"/>
              <a:buNone/>
            </a:pPr>
            <a:endParaRPr sz="1395" b="0" i="0" u="none" strike="noStrike" cap="none">
              <a:solidFill>
                <a:schemeClr val="lt1"/>
              </a:solidFill>
              <a:latin typeface="Questrial"/>
              <a:ea typeface="Questrial"/>
              <a:cs typeface="Questrial"/>
              <a:sym typeface="Questrial"/>
            </a:endParaRPr>
          </a:p>
          <a:p>
            <a:pPr marL="342900" marR="0" lvl="0" indent="-342900" algn="l" rtl="0">
              <a:lnSpc>
                <a:spcPct val="80000"/>
              </a:lnSpc>
              <a:spcBef>
                <a:spcPts val="900"/>
              </a:spcBef>
              <a:spcAft>
                <a:spcPts val="0"/>
              </a:spcAft>
              <a:buClr>
                <a:srgbClr val="EEEAE2"/>
              </a:buClr>
              <a:buSzPct val="99642"/>
              <a:buFont typeface="Questrial"/>
              <a:buAutoNum type="arabicPeriod"/>
            </a:pPr>
            <a:r>
              <a:rPr lang="en-US" sz="1395" b="0" i="0" u="none" strike="noStrike" cap="none">
                <a:solidFill>
                  <a:schemeClr val="lt1"/>
                </a:solidFill>
                <a:latin typeface="Questrial"/>
                <a:ea typeface="Questrial"/>
                <a:cs typeface="Questrial"/>
                <a:sym typeface="Questrial"/>
              </a:rPr>
              <a:t>Label the six bowls (Gain- Mineral Oil, Gain- Olive Oil, Water- Mineral Oil, Water- Olive Oil, Vegan Soap- Mineral Oil, Vegan Soap- Olive Oil). </a:t>
            </a:r>
          </a:p>
          <a:p>
            <a:pPr marL="342900" marR="0" lvl="0" indent="-342900" algn="l" rtl="0">
              <a:lnSpc>
                <a:spcPct val="80000"/>
              </a:lnSpc>
              <a:spcBef>
                <a:spcPts val="900"/>
              </a:spcBef>
              <a:spcAft>
                <a:spcPts val="0"/>
              </a:spcAft>
              <a:buClr>
                <a:srgbClr val="EEEAE2"/>
              </a:buClr>
              <a:buSzPct val="99642"/>
              <a:buFont typeface="Questrial"/>
              <a:buAutoNum type="arabicPeriod"/>
            </a:pPr>
            <a:r>
              <a:rPr lang="en-US" sz="1395" b="0" i="0" u="none" strike="noStrike" cap="none">
                <a:solidFill>
                  <a:schemeClr val="lt1"/>
                </a:solidFill>
                <a:latin typeface="Questrial"/>
                <a:ea typeface="Questrial"/>
                <a:cs typeface="Questrial"/>
                <a:sym typeface="Questrial"/>
              </a:rPr>
              <a:t>Coat 3 bowls with olive oil and 3 bowls with natural oil until the bottom has approximately ½ cm. of oil on the bottom. </a:t>
            </a:r>
          </a:p>
          <a:p>
            <a:pPr marL="342900" marR="0" lvl="0" indent="-342900" algn="l" rtl="0">
              <a:lnSpc>
                <a:spcPct val="80000"/>
              </a:lnSpc>
              <a:spcBef>
                <a:spcPts val="900"/>
              </a:spcBef>
              <a:spcAft>
                <a:spcPts val="0"/>
              </a:spcAft>
              <a:buClr>
                <a:srgbClr val="EEEAE2"/>
              </a:buClr>
              <a:buSzPct val="99642"/>
              <a:buFont typeface="Questrial"/>
              <a:buAutoNum type="arabicPeriod"/>
            </a:pPr>
            <a:r>
              <a:rPr lang="en-US" sz="1395" b="0" i="0" u="none" strike="noStrike" cap="none">
                <a:solidFill>
                  <a:schemeClr val="lt1"/>
                </a:solidFill>
                <a:latin typeface="Questrial"/>
                <a:ea typeface="Questrial"/>
                <a:cs typeface="Questrial"/>
                <a:sym typeface="Questrial"/>
              </a:rPr>
              <a:t>Use each product (Gain, Water, and Vegan Soap) with water to create suds on one mineral oil and one olive oil bowl. </a:t>
            </a:r>
          </a:p>
          <a:p>
            <a:pPr marL="342900" marR="0" lvl="0" indent="-342900" algn="l" rtl="0">
              <a:lnSpc>
                <a:spcPct val="80000"/>
              </a:lnSpc>
              <a:spcBef>
                <a:spcPts val="900"/>
              </a:spcBef>
              <a:spcAft>
                <a:spcPts val="0"/>
              </a:spcAft>
              <a:buClr>
                <a:srgbClr val="EEEAE2"/>
              </a:buClr>
              <a:buSzPct val="99642"/>
              <a:buFont typeface="Questrial"/>
              <a:buAutoNum type="arabicPeriod"/>
            </a:pPr>
            <a:r>
              <a:rPr lang="en-US" sz="1395" b="0" i="0" u="none" strike="noStrike" cap="none">
                <a:solidFill>
                  <a:schemeClr val="lt1"/>
                </a:solidFill>
                <a:latin typeface="Questrial"/>
                <a:ea typeface="Questrial"/>
                <a:cs typeface="Questrial"/>
                <a:sym typeface="Questrial"/>
              </a:rPr>
              <a:t>Wait overnight and record results.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Test Results </a:t>
            </a:r>
          </a:p>
        </p:txBody>
      </p:sp>
      <p:graphicFrame>
        <p:nvGraphicFramePr>
          <p:cNvPr id="171" name="Shape 171"/>
          <p:cNvGraphicFramePr/>
          <p:nvPr/>
        </p:nvGraphicFramePr>
        <p:xfrm>
          <a:off x="1066800" y="2103438"/>
          <a:ext cx="3000000" cy="3000000"/>
        </p:xfrm>
        <a:graphic>
          <a:graphicData uri="http://schemas.openxmlformats.org/drawingml/2006/table">
            <a:tbl>
              <a:tblPr firstRow="1" bandRow="1">
                <a:noFill/>
                <a:tableStyleId>{A2D86FD7-D0E7-494F-BF12-C6F66C9F3C2F}</a:tableStyleId>
              </a:tblPr>
              <a:tblGrid>
                <a:gridCol w="2011675">
                  <a:extLst>
                    <a:ext uri="{9D8B030D-6E8A-4147-A177-3AD203B41FA5}">
                      <a16:colId xmlns:a16="http://schemas.microsoft.com/office/drawing/2014/main" val="20000"/>
                    </a:ext>
                  </a:extLst>
                </a:gridCol>
                <a:gridCol w="2011675">
                  <a:extLst>
                    <a:ext uri="{9D8B030D-6E8A-4147-A177-3AD203B41FA5}">
                      <a16:colId xmlns:a16="http://schemas.microsoft.com/office/drawing/2014/main" val="20001"/>
                    </a:ext>
                  </a:extLst>
                </a:gridCol>
                <a:gridCol w="2011675">
                  <a:extLst>
                    <a:ext uri="{9D8B030D-6E8A-4147-A177-3AD203B41FA5}">
                      <a16:colId xmlns:a16="http://schemas.microsoft.com/office/drawing/2014/main" val="20002"/>
                    </a:ext>
                  </a:extLst>
                </a:gridCol>
                <a:gridCol w="2011675">
                  <a:extLst>
                    <a:ext uri="{9D8B030D-6E8A-4147-A177-3AD203B41FA5}">
                      <a16:colId xmlns:a16="http://schemas.microsoft.com/office/drawing/2014/main" val="20003"/>
                    </a:ext>
                  </a:extLst>
                </a:gridCol>
                <a:gridCol w="2011675">
                  <a:extLst>
                    <a:ext uri="{9D8B030D-6E8A-4147-A177-3AD203B41FA5}">
                      <a16:colId xmlns:a16="http://schemas.microsoft.com/office/drawing/2014/main" val="20004"/>
                    </a:ext>
                  </a:extLst>
                </a:gridCol>
              </a:tblGrid>
              <a:tr h="37085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US" sz="1800"/>
                        <a:t>Cost </a:t>
                      </a:r>
                    </a:p>
                  </a:txBody>
                  <a:tcPr marL="91450" marR="91450" marT="45725" marB="45725"/>
                </a:tc>
                <a:tc>
                  <a:txBody>
                    <a:bodyPr/>
                    <a:lstStyle/>
                    <a:p>
                      <a:pPr marL="0" marR="0" lvl="0" indent="0" algn="l" rtl="0">
                        <a:spcBef>
                          <a:spcPts val="0"/>
                        </a:spcBef>
                        <a:buSzPct val="25000"/>
                        <a:buNone/>
                      </a:pPr>
                      <a:r>
                        <a:rPr lang="en-US" sz="1800"/>
                        <a:t>Effectiveness </a:t>
                      </a:r>
                    </a:p>
                  </a:txBody>
                  <a:tcPr marL="91450" marR="91450" marT="45725" marB="45725"/>
                </a:tc>
                <a:tc>
                  <a:txBody>
                    <a:bodyPr/>
                    <a:lstStyle/>
                    <a:p>
                      <a:pPr marL="0" marR="0" lvl="0" indent="0" algn="l" rtl="0">
                        <a:spcBef>
                          <a:spcPts val="0"/>
                        </a:spcBef>
                        <a:buSzPct val="25000"/>
                        <a:buNone/>
                      </a:pPr>
                      <a:r>
                        <a:rPr lang="en-US" sz="1800"/>
                        <a:t>Sustainability </a:t>
                      </a:r>
                    </a:p>
                  </a:txBody>
                  <a:tcPr marL="91450" marR="91450" marT="45725" marB="45725"/>
                </a:tc>
                <a:tc>
                  <a:txBody>
                    <a:bodyPr/>
                    <a:lstStyle/>
                    <a:p>
                      <a:pPr marL="0" marR="0" lvl="0" indent="0" algn="l" rtl="0">
                        <a:spcBef>
                          <a:spcPts val="0"/>
                        </a:spcBef>
                        <a:buSzPct val="25000"/>
                        <a:buNone/>
                      </a:pPr>
                      <a:r>
                        <a:rPr lang="en-US" sz="1800"/>
                        <a:t>Marketing </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US" sz="1800"/>
                        <a:t>Gain</a:t>
                      </a:r>
                    </a:p>
                  </a:txBody>
                  <a:tcPr marL="91450" marR="91450" marT="45725" marB="45725"/>
                </a:tc>
                <a:tc>
                  <a:txBody>
                    <a:bodyPr/>
                    <a:lstStyle/>
                    <a:p>
                      <a:pPr marL="0" marR="0" lvl="0" indent="0" algn="l" rtl="0">
                        <a:spcBef>
                          <a:spcPts val="0"/>
                        </a:spcBef>
                        <a:buSzPct val="25000"/>
                        <a:buNone/>
                      </a:pPr>
                      <a:r>
                        <a:rPr lang="en-US" sz="1800"/>
                        <a:t>$3.00</a:t>
                      </a:r>
                    </a:p>
                  </a:txBody>
                  <a:tcPr marL="91450" marR="91450" marT="45725" marB="45725"/>
                </a:tc>
                <a:tc>
                  <a:txBody>
                    <a:bodyPr/>
                    <a:lstStyle/>
                    <a:p>
                      <a:pPr marL="0" marR="0" lvl="0" indent="0" algn="l" rtl="0">
                        <a:spcBef>
                          <a:spcPts val="0"/>
                        </a:spcBef>
                        <a:buSzPct val="25000"/>
                        <a:buNone/>
                      </a:pPr>
                      <a:r>
                        <a:rPr lang="en-US" sz="1800"/>
                        <a:t>1</a:t>
                      </a:r>
                    </a:p>
                  </a:txBody>
                  <a:tcPr marL="91450" marR="91450" marT="45725" marB="45725"/>
                </a:tc>
                <a:tc>
                  <a:txBody>
                    <a:bodyPr/>
                    <a:lstStyle/>
                    <a:p>
                      <a:pPr marL="0" marR="0" lvl="0" indent="0" algn="l" rtl="0">
                        <a:spcBef>
                          <a:spcPts val="0"/>
                        </a:spcBef>
                        <a:buSzPct val="25000"/>
                        <a:buNone/>
                      </a:pPr>
                      <a:r>
                        <a:rPr lang="en-US" sz="1800"/>
                        <a:t>4</a:t>
                      </a:r>
                    </a:p>
                  </a:txBody>
                  <a:tcPr marL="91450" marR="91450" marT="45725" marB="45725"/>
                </a:tc>
                <a:tc>
                  <a:txBody>
                    <a:bodyPr/>
                    <a:lstStyle/>
                    <a:p>
                      <a:pPr marL="0" marR="0" lvl="0" indent="0" algn="l" rtl="0">
                        <a:spcBef>
                          <a:spcPts val="0"/>
                        </a:spcBef>
                        <a:buSzPct val="25000"/>
                        <a:buNone/>
                      </a:pPr>
                      <a:r>
                        <a:rPr lang="en-US" sz="1800"/>
                        <a:t>1</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US" sz="1800"/>
                        <a:t>Water</a:t>
                      </a:r>
                    </a:p>
                  </a:txBody>
                  <a:tcPr marL="91450" marR="91450" marT="45725" marB="45725"/>
                </a:tc>
                <a:tc>
                  <a:txBody>
                    <a:bodyPr/>
                    <a:lstStyle/>
                    <a:p>
                      <a:pPr marL="0" marR="0" lvl="0" indent="0" algn="l" rtl="0">
                        <a:spcBef>
                          <a:spcPts val="0"/>
                        </a:spcBef>
                        <a:buSzPct val="25000"/>
                        <a:buNone/>
                      </a:pPr>
                      <a:r>
                        <a:rPr lang="en-US" sz="1800"/>
                        <a:t>NA </a:t>
                      </a:r>
                    </a:p>
                  </a:txBody>
                  <a:tcPr marL="91450" marR="91450" marT="45725" marB="45725"/>
                </a:tc>
                <a:tc>
                  <a:txBody>
                    <a:bodyPr/>
                    <a:lstStyle/>
                    <a:p>
                      <a:pPr marL="0" marR="0" lvl="0" indent="0" algn="l" rtl="0">
                        <a:spcBef>
                          <a:spcPts val="0"/>
                        </a:spcBef>
                        <a:buSzPct val="25000"/>
                        <a:buNone/>
                      </a:pPr>
                      <a:r>
                        <a:rPr lang="en-US" sz="1800"/>
                        <a:t>4</a:t>
                      </a:r>
                    </a:p>
                  </a:txBody>
                  <a:tcPr marL="91450" marR="91450" marT="45725" marB="45725"/>
                </a:tc>
                <a:tc>
                  <a:txBody>
                    <a:bodyPr/>
                    <a:lstStyle/>
                    <a:p>
                      <a:pPr marL="0" marR="0" lvl="0" indent="0" algn="l" rtl="0">
                        <a:spcBef>
                          <a:spcPts val="0"/>
                        </a:spcBef>
                        <a:buSzPct val="25000"/>
                        <a:buNone/>
                      </a:pPr>
                      <a:r>
                        <a:rPr lang="en-US" sz="1800"/>
                        <a:t>1</a:t>
                      </a:r>
                    </a:p>
                  </a:txBody>
                  <a:tcPr marL="91450" marR="91450" marT="45725" marB="45725"/>
                </a:tc>
                <a:tc>
                  <a:txBody>
                    <a:bodyPr/>
                    <a:lstStyle/>
                    <a:p>
                      <a:pPr marL="0" marR="0" lvl="0" indent="0" algn="l" rtl="0">
                        <a:spcBef>
                          <a:spcPts val="0"/>
                        </a:spcBef>
                        <a:buSzPct val="25000"/>
                        <a:buNone/>
                      </a:pPr>
                      <a:r>
                        <a:rPr lang="en-US" sz="1800"/>
                        <a:t>4</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1800"/>
                        <a:t>Our Soap</a:t>
                      </a:r>
                    </a:p>
                  </a:txBody>
                  <a:tcPr marL="91450" marR="91450" marT="45725" marB="45725"/>
                </a:tc>
                <a:tc>
                  <a:txBody>
                    <a:bodyPr/>
                    <a:lstStyle/>
                    <a:p>
                      <a:pPr marL="0" marR="0" lvl="0" indent="0" algn="l" rtl="0">
                        <a:lnSpc>
                          <a:spcPct val="100000"/>
                        </a:lnSpc>
                        <a:spcBef>
                          <a:spcPts val="0"/>
                        </a:spcBef>
                        <a:spcAft>
                          <a:spcPts val="0"/>
                        </a:spcAft>
                        <a:buClr>
                          <a:schemeClr val="lt1"/>
                        </a:buClr>
                        <a:buSzPct val="25000"/>
                        <a:buFont typeface="Questrial"/>
                        <a:buNone/>
                      </a:pPr>
                      <a:r>
                        <a:rPr lang="en-US" sz="1800"/>
                        <a:t>$1.96</a:t>
                      </a:r>
                    </a:p>
                  </a:txBody>
                  <a:tcPr marL="91450" marR="91450" marT="45725" marB="45725"/>
                </a:tc>
                <a:tc>
                  <a:txBody>
                    <a:bodyPr/>
                    <a:lstStyle/>
                    <a:p>
                      <a:pPr marL="0" marR="0" lvl="0" indent="0" algn="l" rtl="0">
                        <a:spcBef>
                          <a:spcPts val="0"/>
                        </a:spcBef>
                        <a:buSzPct val="25000"/>
                        <a:buNone/>
                      </a:pPr>
                      <a:r>
                        <a:rPr lang="en-US" sz="1800"/>
                        <a:t>2</a:t>
                      </a:r>
                    </a:p>
                  </a:txBody>
                  <a:tcPr marL="91450" marR="91450" marT="45725" marB="45725"/>
                </a:tc>
                <a:tc>
                  <a:txBody>
                    <a:bodyPr/>
                    <a:lstStyle/>
                    <a:p>
                      <a:pPr marL="0" marR="0" lvl="0" indent="0" algn="l" rtl="0">
                        <a:spcBef>
                          <a:spcPts val="0"/>
                        </a:spcBef>
                        <a:buSzPct val="25000"/>
                        <a:buNone/>
                      </a:pPr>
                      <a:r>
                        <a:rPr lang="en-US" sz="1800"/>
                        <a:t>2</a:t>
                      </a:r>
                    </a:p>
                  </a:txBody>
                  <a:tcPr marL="91450" marR="91450" marT="45725" marB="45725"/>
                </a:tc>
                <a:tc>
                  <a:txBody>
                    <a:bodyPr/>
                    <a:lstStyle/>
                    <a:p>
                      <a:pPr marL="0" marR="0" lvl="0" indent="0" algn="l" rtl="0">
                        <a:spcBef>
                          <a:spcPts val="0"/>
                        </a:spcBef>
                        <a:buSzPct val="25000"/>
                        <a:buNone/>
                      </a:pPr>
                      <a:r>
                        <a:rPr lang="en-US" sz="1800"/>
                        <a:t>4</a:t>
                      </a:r>
                    </a:p>
                  </a:txBody>
                  <a:tcPr marL="91450" marR="91450" marT="45725" marB="45725"/>
                </a:tc>
                <a:extLst>
                  <a:ext uri="{0D108BD9-81ED-4DB2-BD59-A6C34878D82A}">
                    <a16:rowId xmlns:a16="http://schemas.microsoft.com/office/drawing/2014/main" val="10003"/>
                  </a:ext>
                </a:extLst>
              </a:tr>
            </a:tbl>
          </a:graphicData>
        </a:graphic>
      </p:graphicFrame>
      <p:sp>
        <p:nvSpPr>
          <p:cNvPr id="172" name="Shape 172"/>
          <p:cNvSpPr txBox="1"/>
          <p:nvPr/>
        </p:nvSpPr>
        <p:spPr>
          <a:xfrm>
            <a:off x="1066800" y="3812146"/>
            <a:ext cx="9738575"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lt1"/>
                </a:solidFill>
                <a:latin typeface="Questrial"/>
                <a:ea typeface="Questrial"/>
                <a:cs typeface="Questrial"/>
                <a:sym typeface="Questrial"/>
              </a:rPr>
              <a:t>Effectiveness  </a:t>
            </a:r>
          </a:p>
          <a:p>
            <a:pPr marL="0" marR="0" lvl="0" indent="0" algn="l" rtl="0">
              <a:spcBef>
                <a:spcPts val="0"/>
              </a:spcBef>
              <a:buSzPct val="25000"/>
              <a:buNone/>
            </a:pPr>
            <a:r>
              <a:rPr lang="en-US" sz="1800">
                <a:solidFill>
                  <a:schemeClr val="lt1"/>
                </a:solidFill>
                <a:latin typeface="Questrial"/>
                <a:ea typeface="Questrial"/>
                <a:cs typeface="Questrial"/>
                <a:sym typeface="Questrial"/>
              </a:rPr>
              <a:t>1= clean and ready to use </a:t>
            </a:r>
          </a:p>
          <a:p>
            <a:pPr marL="0" marR="0" lvl="0" indent="0" algn="l" rtl="0">
              <a:spcBef>
                <a:spcPts val="0"/>
              </a:spcBef>
              <a:buSzPct val="25000"/>
              <a:buNone/>
            </a:pPr>
            <a:r>
              <a:rPr lang="en-US" sz="1800">
                <a:solidFill>
                  <a:schemeClr val="lt1"/>
                </a:solidFill>
                <a:latin typeface="Questrial"/>
                <a:ea typeface="Questrial"/>
                <a:cs typeface="Questrial"/>
                <a:sym typeface="Questrial"/>
              </a:rPr>
              <a:t>5= covered in oil </a:t>
            </a:r>
          </a:p>
          <a:p>
            <a:pPr marL="0" marR="0" lvl="0" indent="0" algn="l" rtl="0">
              <a:spcBef>
                <a:spcPts val="0"/>
              </a:spcBef>
              <a:buNone/>
            </a:pPr>
            <a:endParaRPr sz="1800">
              <a:solidFill>
                <a:schemeClr val="lt1"/>
              </a:solidFill>
              <a:latin typeface="Questrial"/>
              <a:ea typeface="Questrial"/>
              <a:cs typeface="Questrial"/>
              <a:sym typeface="Questrial"/>
            </a:endParaRPr>
          </a:p>
          <a:p>
            <a:pPr marL="0" marR="0" lvl="0" indent="0" algn="l" rtl="0">
              <a:spcBef>
                <a:spcPts val="0"/>
              </a:spcBef>
              <a:buSzPct val="25000"/>
              <a:buNone/>
            </a:pPr>
            <a:r>
              <a:rPr lang="en-US" sz="1800">
                <a:solidFill>
                  <a:schemeClr val="lt1"/>
                </a:solidFill>
                <a:latin typeface="Questrial"/>
                <a:ea typeface="Questrial"/>
                <a:cs typeface="Questrial"/>
                <a:sym typeface="Questrial"/>
              </a:rPr>
              <a:t>Sustainability  </a:t>
            </a:r>
          </a:p>
          <a:p>
            <a:pPr marL="0" marR="0" lvl="0" indent="0" algn="l" rtl="0">
              <a:spcBef>
                <a:spcPts val="0"/>
              </a:spcBef>
              <a:buSzPct val="25000"/>
              <a:buNone/>
            </a:pPr>
            <a:r>
              <a:rPr lang="en-US" sz="1800">
                <a:solidFill>
                  <a:schemeClr val="lt1"/>
                </a:solidFill>
                <a:latin typeface="Questrial"/>
                <a:ea typeface="Questrial"/>
                <a:cs typeface="Questrial"/>
                <a:sym typeface="Questrial"/>
              </a:rPr>
              <a:t>1= most sustainable </a:t>
            </a:r>
          </a:p>
          <a:p>
            <a:pPr marL="0" marR="0" lvl="0" indent="0" algn="l" rtl="0">
              <a:spcBef>
                <a:spcPts val="0"/>
              </a:spcBef>
              <a:buSzPct val="25000"/>
              <a:buNone/>
            </a:pPr>
            <a:r>
              <a:rPr lang="en-US" sz="1800">
                <a:solidFill>
                  <a:schemeClr val="lt1"/>
                </a:solidFill>
                <a:latin typeface="Questrial"/>
                <a:ea typeface="Questrial"/>
                <a:cs typeface="Questrial"/>
                <a:sym typeface="Questrial"/>
              </a:rPr>
              <a:t>5= least sustainable </a:t>
            </a:r>
          </a:p>
          <a:p>
            <a:pPr marL="0" marR="0" lvl="0" indent="0" algn="l" rtl="0">
              <a:spcBef>
                <a:spcPts val="0"/>
              </a:spcBef>
              <a:buSzPct val="25000"/>
              <a:buNone/>
            </a:pPr>
            <a:r>
              <a:rPr lang="en-US" sz="1800">
                <a:solidFill>
                  <a:schemeClr val="lt1"/>
                </a:solidFill>
                <a:latin typeface="Questrial"/>
                <a:ea typeface="Questrial"/>
                <a:cs typeface="Questrial"/>
                <a:sym typeface="Questrial"/>
              </a:rPr>
              <a:t>Marketing </a:t>
            </a:r>
          </a:p>
          <a:p>
            <a:pPr marL="0" marR="0" lvl="0" indent="0" algn="l" rtl="0">
              <a:spcBef>
                <a:spcPts val="0"/>
              </a:spcBef>
              <a:buSzPct val="25000"/>
              <a:buNone/>
            </a:pPr>
            <a:r>
              <a:rPr lang="en-US" sz="1800">
                <a:solidFill>
                  <a:schemeClr val="lt1"/>
                </a:solidFill>
                <a:latin typeface="Questrial"/>
                <a:ea typeface="Questrial"/>
                <a:cs typeface="Questrial"/>
                <a:sym typeface="Questrial"/>
              </a:rPr>
              <a:t>1= Beautiful </a:t>
            </a:r>
          </a:p>
          <a:p>
            <a:pPr marL="0" marR="0" lvl="0" indent="0" algn="l" rtl="0">
              <a:spcBef>
                <a:spcPts val="0"/>
              </a:spcBef>
              <a:buSzPct val="25000"/>
              <a:buNone/>
            </a:pPr>
            <a:r>
              <a:rPr lang="en-US" sz="1800">
                <a:solidFill>
                  <a:schemeClr val="lt1"/>
                </a:solidFill>
                <a:latin typeface="Questrial"/>
                <a:ea typeface="Questrial"/>
                <a:cs typeface="Questrial"/>
                <a:sym typeface="Questrial"/>
              </a:rPr>
              <a:t>5= ugly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Analysis</a:t>
            </a:r>
          </a:p>
        </p:txBody>
      </p:sp>
      <p:sp>
        <p:nvSpPr>
          <p:cNvPr id="178" name="Shape 178"/>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182880" marR="0" lvl="0" indent="-182880" algn="l" rtl="0">
              <a:lnSpc>
                <a:spcPct val="100000"/>
              </a:lnSpc>
              <a:spcBef>
                <a:spcPts val="0"/>
              </a:spcBef>
              <a:spcAft>
                <a:spcPts val="0"/>
              </a:spcAft>
              <a:buClr>
                <a:srgbClr val="EEEAE2"/>
              </a:buClr>
              <a:buSzPct val="100000"/>
              <a:buFont typeface="Arial"/>
              <a:buChar char="•"/>
            </a:pPr>
            <a:r>
              <a:rPr lang="en-US" sz="2800" b="0" i="0" u="none" strike="noStrike" cap="none">
                <a:solidFill>
                  <a:schemeClr val="lt1"/>
                </a:solidFill>
                <a:latin typeface="Questrial"/>
                <a:ea typeface="Questrial"/>
                <a:cs typeface="Questrial"/>
                <a:sym typeface="Questrial"/>
              </a:rPr>
              <a:t>Our soap was able to clean the oil off of the dishes. However, when the bowl dried, there was a white film on the bottom of the bowl. </a:t>
            </a:r>
          </a:p>
          <a:p>
            <a:pPr marL="182880" marR="0" lvl="0" indent="-182880" algn="l" rtl="0">
              <a:lnSpc>
                <a:spcPct val="100000"/>
              </a:lnSpc>
              <a:spcBef>
                <a:spcPts val="900"/>
              </a:spcBef>
              <a:spcAft>
                <a:spcPts val="0"/>
              </a:spcAft>
              <a:buClr>
                <a:srgbClr val="EEEAE2"/>
              </a:buClr>
              <a:buSzPct val="100000"/>
              <a:buFont typeface="Arial"/>
              <a:buChar char="•"/>
            </a:pPr>
            <a:r>
              <a:rPr lang="en-US" sz="2800" b="0" i="0" u="none" strike="noStrike" cap="none">
                <a:solidFill>
                  <a:schemeClr val="lt1"/>
                </a:solidFill>
                <a:latin typeface="Questrial"/>
                <a:ea typeface="Questrial"/>
                <a:cs typeface="Questrial"/>
                <a:sym typeface="Questrial"/>
              </a:rPr>
              <a:t>The water did not clean off any of the oil. A film of oil remained when observed the next day. </a:t>
            </a:r>
          </a:p>
          <a:p>
            <a:pPr marL="182880" marR="0" lvl="0" indent="-182880" algn="l" rtl="0">
              <a:lnSpc>
                <a:spcPct val="100000"/>
              </a:lnSpc>
              <a:spcBef>
                <a:spcPts val="900"/>
              </a:spcBef>
              <a:spcAft>
                <a:spcPts val="0"/>
              </a:spcAft>
              <a:buClr>
                <a:srgbClr val="EEEAE2"/>
              </a:buClr>
              <a:buSzPct val="100000"/>
              <a:buFont typeface="Arial"/>
              <a:buChar char="•"/>
            </a:pPr>
            <a:r>
              <a:rPr lang="en-US" sz="2800" b="0" i="0" u="none" strike="noStrike" cap="none">
                <a:solidFill>
                  <a:schemeClr val="lt1"/>
                </a:solidFill>
                <a:latin typeface="Questrial"/>
                <a:ea typeface="Questrial"/>
                <a:cs typeface="Questrial"/>
                <a:sym typeface="Questrial"/>
              </a:rPr>
              <a:t>Gain cleaned off all the oil and left no film or grease.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066800" y="642593"/>
            <a:ext cx="3633989" cy="506274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Our vegan soap  </a:t>
            </a:r>
          </a:p>
        </p:txBody>
      </p:sp>
      <p:pic>
        <p:nvPicPr>
          <p:cNvPr id="184" name="Shape 184"/>
          <p:cNvPicPr preferRelativeResize="0">
            <a:picLocks noGrp="1"/>
          </p:cNvPicPr>
          <p:nvPr>
            <p:ph type="body" idx="1"/>
          </p:nvPr>
        </p:nvPicPr>
        <p:blipFill rotWithShape="1">
          <a:blip r:embed="rId3">
            <a:alphaModFix/>
          </a:blip>
          <a:srcRect/>
          <a:stretch/>
        </p:blipFill>
        <p:spPr>
          <a:xfrm>
            <a:off x="4793823" y="1197734"/>
            <a:ext cx="5695832" cy="4150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endParaRPr sz="4800" b="0" i="0" u="none" strike="noStrike" cap="none">
              <a:solidFill>
                <a:schemeClr val="lt1"/>
              </a:solidFill>
              <a:latin typeface="Questrial"/>
              <a:ea typeface="Questrial"/>
              <a:cs typeface="Questrial"/>
              <a:sym typeface="Questrial"/>
            </a:endParaRPr>
          </a:p>
        </p:txBody>
      </p:sp>
      <p:pic>
        <p:nvPicPr>
          <p:cNvPr id="190" name="Shape 190"/>
          <p:cNvPicPr preferRelativeResize="0">
            <a:picLocks noGrp="1"/>
          </p:cNvPicPr>
          <p:nvPr>
            <p:ph type="body" idx="1"/>
          </p:nvPr>
        </p:nvPicPr>
        <p:blipFill rotWithShape="1">
          <a:blip r:embed="rId3">
            <a:alphaModFix/>
          </a:blip>
          <a:srcRect/>
          <a:stretch/>
        </p:blipFill>
        <p:spPr>
          <a:xfrm rot="10800000">
            <a:off x="4214811" y="3155264"/>
            <a:ext cx="3762374" cy="2771774"/>
          </a:xfrm>
          <a:prstGeom prst="rect">
            <a:avLst/>
          </a:prstGeom>
          <a:noFill/>
          <a:ln>
            <a:noFill/>
          </a:ln>
        </p:spPr>
      </p:pic>
      <p:pic>
        <p:nvPicPr>
          <p:cNvPr id="191" name="Shape 191"/>
          <p:cNvPicPr preferRelativeResize="0"/>
          <p:nvPr/>
        </p:nvPicPr>
        <p:blipFill rotWithShape="1">
          <a:blip r:embed="rId4">
            <a:alphaModFix/>
          </a:blip>
          <a:srcRect/>
          <a:stretch/>
        </p:blipFill>
        <p:spPr>
          <a:xfrm rot="10800000">
            <a:off x="873684" y="1041946"/>
            <a:ext cx="3743324" cy="2771774"/>
          </a:xfrm>
          <a:prstGeom prst="rect">
            <a:avLst/>
          </a:prstGeom>
          <a:noFill/>
          <a:ln>
            <a:noFill/>
          </a:ln>
        </p:spPr>
      </p:pic>
      <p:pic>
        <p:nvPicPr>
          <p:cNvPr id="192" name="Shape 192"/>
          <p:cNvPicPr preferRelativeResize="0">
            <a:picLocks noGrp="1"/>
          </p:cNvPicPr>
          <p:nvPr>
            <p:ph type="body" idx="1"/>
          </p:nvPr>
        </p:nvPicPr>
        <p:blipFill rotWithShape="1">
          <a:blip r:embed="rId5">
            <a:alphaModFix/>
          </a:blip>
          <a:srcRect/>
          <a:stretch/>
        </p:blipFill>
        <p:spPr>
          <a:xfrm rot="10800000">
            <a:off x="7085057" y="920082"/>
            <a:ext cx="3743324" cy="2743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endParaRPr sz="4800" b="0" i="0" u="none" strike="noStrike" cap="none">
              <a:solidFill>
                <a:schemeClr val="lt1"/>
              </a:solidFill>
              <a:latin typeface="Questrial"/>
              <a:ea typeface="Questrial"/>
              <a:cs typeface="Questrial"/>
              <a:sym typeface="Questrial"/>
            </a:endParaRPr>
          </a:p>
        </p:txBody>
      </p:sp>
      <p:pic>
        <p:nvPicPr>
          <p:cNvPr id="198" name="Shape 198"/>
          <p:cNvPicPr preferRelativeResize="0">
            <a:picLocks noGrp="1"/>
          </p:cNvPicPr>
          <p:nvPr>
            <p:ph type="body" idx="1"/>
          </p:nvPr>
        </p:nvPicPr>
        <p:blipFill rotWithShape="1">
          <a:blip r:embed="rId3">
            <a:alphaModFix/>
          </a:blip>
          <a:srcRect/>
          <a:stretch/>
        </p:blipFill>
        <p:spPr>
          <a:xfrm rot="10800000">
            <a:off x="1038157" y="642594"/>
            <a:ext cx="3990975" cy="2895600"/>
          </a:xfrm>
          <a:prstGeom prst="rect">
            <a:avLst/>
          </a:prstGeom>
          <a:noFill/>
          <a:ln>
            <a:noFill/>
          </a:ln>
        </p:spPr>
      </p:pic>
      <p:pic>
        <p:nvPicPr>
          <p:cNvPr id="199" name="Shape 199"/>
          <p:cNvPicPr preferRelativeResize="0"/>
          <p:nvPr/>
        </p:nvPicPr>
        <p:blipFill rotWithShape="1">
          <a:blip r:embed="rId4">
            <a:alphaModFix/>
          </a:blip>
          <a:srcRect/>
          <a:stretch/>
        </p:blipFill>
        <p:spPr>
          <a:xfrm rot="5400000">
            <a:off x="4133850" y="2135597"/>
            <a:ext cx="3924299" cy="2952750"/>
          </a:xfrm>
          <a:prstGeom prst="rect">
            <a:avLst/>
          </a:prstGeom>
          <a:noFill/>
          <a:ln>
            <a:noFill/>
          </a:ln>
        </p:spPr>
      </p:pic>
      <p:pic>
        <p:nvPicPr>
          <p:cNvPr id="200" name="Shape 200"/>
          <p:cNvPicPr preferRelativeResize="0"/>
          <p:nvPr/>
        </p:nvPicPr>
        <p:blipFill rotWithShape="1">
          <a:blip r:embed="rId5">
            <a:alphaModFix/>
          </a:blip>
          <a:srcRect/>
          <a:stretch/>
        </p:blipFill>
        <p:spPr>
          <a:xfrm rot="10800000">
            <a:off x="7558053" y="3172982"/>
            <a:ext cx="3990975" cy="2943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Second Recipe</a:t>
            </a:r>
          </a:p>
        </p:txBody>
      </p:sp>
      <p:sp>
        <p:nvSpPr>
          <p:cNvPr id="206" name="Shape 206"/>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0" lvl="0" indent="-69850" rtl="0">
              <a:lnSpc>
                <a:spcPct val="115000"/>
              </a:lnSpc>
              <a:spcBef>
                <a:spcPts val="0"/>
              </a:spcBef>
              <a:buClr>
                <a:schemeClr val="dk1"/>
              </a:buClr>
              <a:buSzPct val="61111"/>
              <a:buFont typeface="Arial"/>
              <a:buNone/>
            </a:pPr>
            <a:r>
              <a:rPr lang="en-US">
                <a:solidFill>
                  <a:srgbClr val="FFFFFF"/>
                </a:solidFill>
                <a:latin typeface="Arial"/>
                <a:ea typeface="Arial"/>
                <a:cs typeface="Arial"/>
                <a:sym typeface="Arial"/>
              </a:rPr>
              <a:t>To improve effectiveness of our sustainable soap, we tested another recipe. This recipe was from Modern Soap Making. Using the same ingredients, we modified the recipe to our mold size. The ingredients included… </a:t>
            </a:r>
          </a:p>
          <a:p>
            <a:pPr marL="0" lvl="0" indent="-69850" rtl="0">
              <a:lnSpc>
                <a:spcPct val="100000"/>
              </a:lnSpc>
              <a:spcBef>
                <a:spcPts val="0"/>
              </a:spcBef>
              <a:buClr>
                <a:schemeClr val="dk1"/>
              </a:buClr>
              <a:buSzPct val="61111"/>
              <a:buFont typeface="Arial"/>
              <a:buNone/>
            </a:pPr>
            <a:r>
              <a:rPr lang="en-US">
                <a:solidFill>
                  <a:srgbClr val="EEEBE3"/>
                </a:solidFill>
                <a:latin typeface="Arial"/>
                <a:ea typeface="Arial"/>
                <a:cs typeface="Arial"/>
                <a:sym typeface="Arial"/>
              </a:rPr>
              <a:t>•</a:t>
            </a:r>
            <a:r>
              <a:rPr lang="en-US">
                <a:solidFill>
                  <a:srgbClr val="FFFFFF"/>
                </a:solidFill>
                <a:latin typeface="Arial"/>
                <a:ea typeface="Arial"/>
                <a:cs typeface="Arial"/>
                <a:sym typeface="Arial"/>
              </a:rPr>
              <a:t>Shea Butter -.5 oz</a:t>
            </a:r>
          </a:p>
          <a:p>
            <a:pPr marL="0" lvl="0" indent="-69850" rtl="0">
              <a:lnSpc>
                <a:spcPct val="100000"/>
              </a:lnSpc>
              <a:spcBef>
                <a:spcPts val="0"/>
              </a:spcBef>
              <a:buClr>
                <a:schemeClr val="dk1"/>
              </a:buClr>
              <a:buSzPct val="61111"/>
              <a:buFont typeface="Arial"/>
              <a:buNone/>
            </a:pPr>
            <a:r>
              <a:rPr lang="en-US">
                <a:solidFill>
                  <a:srgbClr val="EEEBE3"/>
                </a:solidFill>
                <a:latin typeface="Arial"/>
                <a:ea typeface="Arial"/>
                <a:cs typeface="Arial"/>
                <a:sym typeface="Arial"/>
              </a:rPr>
              <a:t>•</a:t>
            </a:r>
            <a:r>
              <a:rPr lang="en-US">
                <a:solidFill>
                  <a:srgbClr val="FFFFFF"/>
                </a:solidFill>
                <a:latin typeface="Arial"/>
                <a:ea typeface="Arial"/>
                <a:cs typeface="Arial"/>
                <a:sym typeface="Arial"/>
              </a:rPr>
              <a:t>Table Salt - 2.167 oz</a:t>
            </a:r>
          </a:p>
          <a:p>
            <a:pPr marL="0" lvl="0" indent="-69850" rtl="0">
              <a:lnSpc>
                <a:spcPct val="100000"/>
              </a:lnSpc>
              <a:spcBef>
                <a:spcPts val="0"/>
              </a:spcBef>
              <a:buClr>
                <a:schemeClr val="dk1"/>
              </a:buClr>
              <a:buSzPct val="61111"/>
              <a:buFont typeface="Arial"/>
              <a:buNone/>
            </a:pPr>
            <a:r>
              <a:rPr lang="en-US">
                <a:solidFill>
                  <a:srgbClr val="EEEBE3"/>
                </a:solidFill>
                <a:latin typeface="Arial"/>
                <a:ea typeface="Arial"/>
                <a:cs typeface="Arial"/>
                <a:sym typeface="Arial"/>
              </a:rPr>
              <a:t>•</a:t>
            </a:r>
            <a:r>
              <a:rPr lang="en-US">
                <a:solidFill>
                  <a:srgbClr val="FFFFFF"/>
                </a:solidFill>
                <a:latin typeface="Arial"/>
                <a:ea typeface="Arial"/>
                <a:cs typeface="Arial"/>
                <a:sym typeface="Arial"/>
              </a:rPr>
              <a:t>Coconut Oil - 3.125 oz</a:t>
            </a:r>
          </a:p>
          <a:p>
            <a:pPr marL="0" lvl="0" indent="-69850" rtl="0">
              <a:lnSpc>
                <a:spcPct val="100000"/>
              </a:lnSpc>
              <a:spcBef>
                <a:spcPts val="0"/>
              </a:spcBef>
              <a:buClr>
                <a:schemeClr val="dk1"/>
              </a:buClr>
              <a:buSzPct val="61111"/>
              <a:buFont typeface="Arial"/>
              <a:buNone/>
            </a:pPr>
            <a:r>
              <a:rPr lang="en-US">
                <a:solidFill>
                  <a:srgbClr val="EEEBE3"/>
                </a:solidFill>
                <a:latin typeface="Arial"/>
                <a:ea typeface="Arial"/>
                <a:cs typeface="Arial"/>
                <a:sym typeface="Arial"/>
              </a:rPr>
              <a:t>•</a:t>
            </a:r>
            <a:r>
              <a:rPr lang="en-US">
                <a:solidFill>
                  <a:srgbClr val="FFFFFF"/>
                </a:solidFill>
                <a:latin typeface="Arial"/>
                <a:ea typeface="Arial"/>
                <a:cs typeface="Arial"/>
                <a:sym typeface="Arial"/>
              </a:rPr>
              <a:t>Olive Oil - .83 oz</a:t>
            </a:r>
          </a:p>
          <a:p>
            <a:pPr marL="0" lvl="0" indent="-69850" rtl="0">
              <a:lnSpc>
                <a:spcPct val="100000"/>
              </a:lnSpc>
              <a:spcBef>
                <a:spcPts val="0"/>
              </a:spcBef>
              <a:buClr>
                <a:schemeClr val="dk1"/>
              </a:buClr>
              <a:buSzPct val="61111"/>
              <a:buFont typeface="Arial"/>
              <a:buNone/>
            </a:pPr>
            <a:r>
              <a:rPr lang="en-US">
                <a:solidFill>
                  <a:srgbClr val="EEEBE3"/>
                </a:solidFill>
                <a:latin typeface="Arial"/>
                <a:ea typeface="Arial"/>
                <a:cs typeface="Arial"/>
                <a:sym typeface="Arial"/>
              </a:rPr>
              <a:t>•</a:t>
            </a:r>
            <a:r>
              <a:rPr lang="en-US">
                <a:solidFill>
                  <a:srgbClr val="FFFFFF"/>
                </a:solidFill>
                <a:latin typeface="Arial"/>
                <a:ea typeface="Arial"/>
                <a:cs typeface="Arial"/>
                <a:sym typeface="Arial"/>
              </a:rPr>
              <a:t>Sodium Hydroxide – 1.767 oz</a:t>
            </a:r>
          </a:p>
          <a:p>
            <a:pPr marL="0" lvl="0" indent="-69850" rtl="0">
              <a:lnSpc>
                <a:spcPct val="100000"/>
              </a:lnSpc>
              <a:spcBef>
                <a:spcPts val="0"/>
              </a:spcBef>
              <a:buClr>
                <a:schemeClr val="dk1"/>
              </a:buClr>
              <a:buSzPct val="61111"/>
              <a:buFont typeface="Arial"/>
              <a:buNone/>
            </a:pPr>
            <a:r>
              <a:rPr lang="en-US">
                <a:solidFill>
                  <a:srgbClr val="EEEBE3"/>
                </a:solidFill>
                <a:latin typeface="Arial"/>
                <a:ea typeface="Arial"/>
                <a:cs typeface="Arial"/>
                <a:sym typeface="Arial"/>
              </a:rPr>
              <a:t>•</a:t>
            </a:r>
            <a:r>
              <a:rPr lang="en-US">
                <a:solidFill>
                  <a:srgbClr val="FFFFFF"/>
                </a:solidFill>
                <a:latin typeface="Arial"/>
                <a:ea typeface="Arial"/>
                <a:cs typeface="Arial"/>
                <a:sym typeface="Arial"/>
              </a:rPr>
              <a:t>Distilled Water – 1.767 oz</a:t>
            </a:r>
          </a:p>
          <a:p>
            <a:pPr marL="0" lvl="0" indent="-69850" rtl="0">
              <a:lnSpc>
                <a:spcPct val="100000"/>
              </a:lnSpc>
              <a:spcBef>
                <a:spcPts val="0"/>
              </a:spcBef>
              <a:buClr>
                <a:schemeClr val="dk1"/>
              </a:buClr>
              <a:buSzPct val="61111"/>
              <a:buFont typeface="Arial"/>
              <a:buNone/>
            </a:pPr>
            <a:endParaRPr>
              <a:solidFill>
                <a:srgbClr val="FFFFFF"/>
              </a:solidFill>
              <a:latin typeface="Arial"/>
              <a:ea typeface="Arial"/>
              <a:cs typeface="Arial"/>
              <a:sym typeface="Arial"/>
            </a:endParaRPr>
          </a:p>
          <a:p>
            <a:pPr marL="182880" marR="0" lvl="0" indent="-182880" algn="l" rtl="0">
              <a:lnSpc>
                <a:spcPct val="100000"/>
              </a:lnSpc>
              <a:spcBef>
                <a:spcPts val="0"/>
              </a:spcBef>
              <a:spcAft>
                <a:spcPts val="0"/>
              </a:spcAft>
              <a:buClr>
                <a:srgbClr val="EEEAE2"/>
              </a:buClr>
              <a:buSzPct val="100000"/>
              <a:buFont typeface="Arial"/>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Pareto </a:t>
            </a:r>
          </a:p>
        </p:txBody>
      </p:sp>
      <p:sp>
        <p:nvSpPr>
          <p:cNvPr id="212" name="Shape 212"/>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182880" marR="0" lvl="0" indent="-138430" algn="l" rtl="0">
              <a:lnSpc>
                <a:spcPct val="100000"/>
              </a:lnSpc>
              <a:spcBef>
                <a:spcPts val="0"/>
              </a:spcBef>
              <a:spcAft>
                <a:spcPts val="0"/>
              </a:spcAft>
              <a:buClr>
                <a:schemeClr val="dk1"/>
              </a:buClr>
              <a:buSzPct val="61111"/>
              <a:buFont typeface="Arial"/>
              <a:buNone/>
            </a:pPr>
            <a:r>
              <a:rPr lang="en-US"/>
              <a:t>bar soap- 2.28oz</a:t>
            </a:r>
          </a:p>
          <a:p>
            <a:pPr marL="182880" marR="0" lvl="0" indent="-138430" algn="l" rtl="0">
              <a:lnSpc>
                <a:spcPct val="100000"/>
              </a:lnSpc>
              <a:spcBef>
                <a:spcPts val="0"/>
              </a:spcBef>
              <a:spcAft>
                <a:spcPts val="0"/>
              </a:spcAft>
              <a:buClr>
                <a:schemeClr val="dk1"/>
              </a:buClr>
              <a:buSzPct val="61111"/>
              <a:buFont typeface="Arial"/>
              <a:buNone/>
            </a:pPr>
            <a:r>
              <a:rPr lang="en-US"/>
              <a:t>total soap- 5.84oz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endParaRPr sz="4800" b="0" i="0" u="none" strike="noStrike" cap="none">
              <a:solidFill>
                <a:schemeClr val="lt1"/>
              </a:solidFill>
              <a:latin typeface="Questrial"/>
              <a:ea typeface="Questrial"/>
              <a:cs typeface="Questrial"/>
              <a:sym typeface="Questrial"/>
            </a:endParaRPr>
          </a:p>
        </p:txBody>
      </p:sp>
      <p:pic>
        <p:nvPicPr>
          <p:cNvPr id="218" name="Shape 218"/>
          <p:cNvPicPr preferRelativeResize="0">
            <a:picLocks noGrp="1"/>
          </p:cNvPicPr>
          <p:nvPr>
            <p:ph type="body" idx="1"/>
          </p:nvPr>
        </p:nvPicPr>
        <p:blipFill rotWithShape="1">
          <a:blip r:embed="rId3">
            <a:alphaModFix/>
          </a:blip>
          <a:srcRect/>
          <a:stretch/>
        </p:blipFill>
        <p:spPr>
          <a:xfrm>
            <a:off x="6217183" y="1523888"/>
            <a:ext cx="2949176" cy="3932237"/>
          </a:xfrm>
          <a:prstGeom prst="rect">
            <a:avLst/>
          </a:prstGeom>
          <a:noFill/>
          <a:ln>
            <a:noFill/>
          </a:ln>
        </p:spPr>
      </p:pic>
      <p:pic>
        <p:nvPicPr>
          <p:cNvPr id="219" name="Shape 219"/>
          <p:cNvPicPr preferRelativeResize="0"/>
          <p:nvPr/>
        </p:nvPicPr>
        <p:blipFill rotWithShape="1">
          <a:blip r:embed="rId4">
            <a:alphaModFix/>
          </a:blip>
          <a:srcRect/>
          <a:stretch/>
        </p:blipFill>
        <p:spPr>
          <a:xfrm>
            <a:off x="1244688" y="1712891"/>
            <a:ext cx="3013656" cy="40182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Analysis </a:t>
            </a:r>
          </a:p>
        </p:txBody>
      </p:sp>
      <p:sp>
        <p:nvSpPr>
          <p:cNvPr id="225" name="Shape 225"/>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182880" marR="0" lvl="0" indent="-182880" algn="l" rtl="0">
              <a:lnSpc>
                <a:spcPct val="100000"/>
              </a:lnSpc>
              <a:spcBef>
                <a:spcPts val="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Our soap was able to clean the mineral oil jar better than Gain cleaned it. Gain did not clean mineral oil as much as it did for Olive oil. It left behind a thin layer of oil as well as an all white film. However for Olive Oil our soup left behind an all white film behind. Where as gain left behind a thin layer of oil inside the jar.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320" b="0" i="0" u="none" strike="noStrike" cap="none">
                <a:solidFill>
                  <a:schemeClr val="lt1"/>
                </a:solidFill>
                <a:latin typeface="Questrial"/>
                <a:ea typeface="Questrial"/>
                <a:cs typeface="Questrial"/>
                <a:sym typeface="Questrial"/>
              </a:rPr>
              <a:t>Soaps today aren’t as sustainable as they claim… </a:t>
            </a:r>
          </a:p>
        </p:txBody>
      </p:sp>
      <p:sp>
        <p:nvSpPr>
          <p:cNvPr id="115" name="Shape 115"/>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182880" marR="0" lvl="0" indent="-182880" algn="l" rtl="0">
              <a:lnSpc>
                <a:spcPct val="100000"/>
              </a:lnSpc>
              <a:spcBef>
                <a:spcPts val="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Today, in some of the top soap brands, harmful chemicals (for both the environment and humans) are hidden in so called “organic” and “green” soaps. </a:t>
            </a:r>
          </a:p>
          <a:p>
            <a:pPr marL="0" marR="0" lvl="0" indent="0" algn="l" rtl="0">
              <a:lnSpc>
                <a:spcPct val="100000"/>
              </a:lnSpc>
              <a:spcBef>
                <a:spcPts val="900"/>
              </a:spcBef>
              <a:spcAft>
                <a:spcPts val="0"/>
              </a:spcAft>
              <a:buClr>
                <a:srgbClr val="EEEAE2"/>
              </a:buClr>
              <a:buSzPct val="25000"/>
              <a:buFont typeface="Arial"/>
              <a:buNone/>
            </a:pPr>
            <a:endParaRPr sz="1800" b="0" i="0" u="none" strike="noStrike" cap="none">
              <a:solidFill>
                <a:schemeClr val="lt1"/>
              </a:solidFill>
              <a:latin typeface="Questrial"/>
              <a:ea typeface="Questrial"/>
              <a:cs typeface="Questrial"/>
              <a:sym typeface="Questrial"/>
            </a:endParaRPr>
          </a:p>
        </p:txBody>
      </p:sp>
      <p:pic>
        <p:nvPicPr>
          <p:cNvPr id="116" name="Shape 116" descr="http://cttg.dcw.lga.sa.gov.au/webdata/resources/images/Environment%20image.1.jpg"/>
          <p:cNvPicPr preferRelativeResize="0"/>
          <p:nvPr/>
        </p:nvPicPr>
        <p:blipFill rotWithShape="1">
          <a:blip r:embed="rId3">
            <a:alphaModFix/>
          </a:blip>
          <a:srcRect/>
          <a:stretch/>
        </p:blipFill>
        <p:spPr>
          <a:xfrm>
            <a:off x="3516960" y="2828315"/>
            <a:ext cx="4114800" cy="3295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066800" y="642593"/>
            <a:ext cx="10058400" cy="1371600"/>
          </a:xfrm>
          <a:prstGeom prst="rect">
            <a:avLst/>
          </a:prstGeom>
        </p:spPr>
        <p:txBody>
          <a:bodyPr lIns="91425" tIns="91425" rIns="91425" bIns="91425" anchor="ctr" anchorCtr="0">
            <a:noAutofit/>
          </a:bodyPr>
          <a:lstStyle/>
          <a:p>
            <a:pPr lvl="0">
              <a:spcBef>
                <a:spcPts val="0"/>
              </a:spcBef>
              <a:buNone/>
            </a:pPr>
            <a:r>
              <a:rPr lang="en-US"/>
              <a:t>Sustainable Packaging</a:t>
            </a:r>
          </a:p>
        </p:txBody>
      </p:sp>
      <p:sp>
        <p:nvSpPr>
          <p:cNvPr id="231" name="Shape 231"/>
          <p:cNvSpPr txBox="1">
            <a:spLocks noGrp="1"/>
          </p:cNvSpPr>
          <p:nvPr>
            <p:ph type="body" idx="1"/>
          </p:nvPr>
        </p:nvSpPr>
        <p:spPr>
          <a:xfrm>
            <a:off x="1066800" y="2103119"/>
            <a:ext cx="10058400" cy="3931800"/>
          </a:xfrm>
          <a:prstGeom prst="rect">
            <a:avLst/>
          </a:prstGeom>
        </p:spPr>
        <p:txBody>
          <a:bodyPr lIns="91425" tIns="91425" rIns="91425" bIns="91425" anchor="t" anchorCtr="0">
            <a:noAutofit/>
          </a:bodyPr>
          <a:lstStyle/>
          <a:p>
            <a:pPr marL="457200" lvl="0" indent="-381000" rtl="0">
              <a:spcBef>
                <a:spcPts val="0"/>
              </a:spcBef>
              <a:buSzPct val="100000"/>
            </a:pPr>
            <a:r>
              <a:rPr lang="en-US" sz="2400"/>
              <a:t>Beneficial, safe, and healthy for people and communities while still meeting market criteria for performance and cost</a:t>
            </a:r>
          </a:p>
          <a:p>
            <a:pPr marL="457200" lvl="0" indent="-381000" rtl="0">
              <a:spcBef>
                <a:spcPts val="0"/>
              </a:spcBef>
              <a:buSzPct val="100000"/>
            </a:pPr>
            <a:r>
              <a:rPr lang="en-US" sz="2400"/>
              <a:t>Sourced, manufactured, transported, and recycled using renewable energy</a:t>
            </a:r>
          </a:p>
          <a:p>
            <a:pPr marL="457200" lvl="0" indent="-381000" rtl="0">
              <a:spcBef>
                <a:spcPts val="0"/>
              </a:spcBef>
              <a:buSzPct val="100000"/>
            </a:pPr>
            <a:r>
              <a:rPr lang="en-US" sz="2400"/>
              <a:t>Optimizes the use of renewable or recycled source materials</a:t>
            </a:r>
          </a:p>
          <a:p>
            <a:pPr marL="457200" lvl="0" indent="-381000" rtl="0">
              <a:spcBef>
                <a:spcPts val="0"/>
              </a:spcBef>
              <a:buSzPct val="100000"/>
            </a:pPr>
            <a:r>
              <a:rPr lang="en-US" sz="2400"/>
              <a:t>Manufactured using clean production technologies</a:t>
            </a:r>
          </a:p>
          <a:p>
            <a:pPr marL="457200" lvl="0" indent="-381000" rtl="0">
              <a:spcBef>
                <a:spcPts val="0"/>
              </a:spcBef>
              <a:buSzPct val="100000"/>
            </a:pPr>
            <a:r>
              <a:rPr lang="en-US" sz="2400"/>
              <a:t>Produced from healthy materials</a:t>
            </a:r>
          </a:p>
          <a:p>
            <a:pPr marL="457200" lvl="0" indent="-381000" rtl="0">
              <a:spcBef>
                <a:spcPts val="0"/>
              </a:spcBef>
              <a:buSzPct val="100000"/>
            </a:pPr>
            <a:r>
              <a:rPr lang="en-US" sz="2400"/>
              <a:t>Designed to optimize materials and energy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Sources </a:t>
            </a:r>
          </a:p>
        </p:txBody>
      </p:sp>
      <p:sp>
        <p:nvSpPr>
          <p:cNvPr id="237" name="Shape 237"/>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182880" marR="0" lvl="0" indent="-182880" algn="l" rtl="0">
              <a:lnSpc>
                <a:spcPct val="100000"/>
              </a:lnSpc>
              <a:spcBef>
                <a:spcPts val="0"/>
              </a:spcBef>
              <a:spcAft>
                <a:spcPts val="0"/>
              </a:spcAft>
              <a:buClr>
                <a:srgbClr val="EEEAE2"/>
              </a:buClr>
              <a:buSzPct val="100000"/>
              <a:buFont typeface="Arial"/>
              <a:buChar char="•"/>
            </a:pPr>
            <a:r>
              <a:rPr lang="en-US" sz="1800" b="0" i="0" u="sng" strike="noStrike" cap="none">
                <a:solidFill>
                  <a:schemeClr val="hlink"/>
                </a:solidFill>
                <a:latin typeface="Questrial"/>
                <a:ea typeface="Questrial"/>
                <a:cs typeface="Questrial"/>
                <a:sym typeface="Questrial"/>
                <a:hlinkClick r:id="rId3"/>
              </a:rPr>
              <a:t>http://blog.freepeople.com/2013/09/staying-natural-10-ingredients-avoid-beauty-products/</a:t>
            </a:r>
          </a:p>
          <a:p>
            <a:pPr marL="182880" marR="0" lvl="0" indent="-182880" algn="l" rtl="0">
              <a:lnSpc>
                <a:spcPct val="100000"/>
              </a:lnSpc>
              <a:spcBef>
                <a:spcPts val="900"/>
              </a:spcBef>
              <a:spcAft>
                <a:spcPts val="0"/>
              </a:spcAft>
              <a:buClr>
                <a:srgbClr val="EEEAE2"/>
              </a:buClr>
              <a:buSzPct val="100000"/>
              <a:buFont typeface="Arial"/>
              <a:buChar char="•"/>
            </a:pPr>
            <a:r>
              <a:rPr lang="en-US" sz="1800" b="0" i="0" u="sng" strike="noStrike" cap="none">
                <a:solidFill>
                  <a:schemeClr val="hlink"/>
                </a:solidFill>
                <a:latin typeface="Questrial"/>
                <a:ea typeface="Questrial"/>
                <a:cs typeface="Questrial"/>
                <a:sym typeface="Questrial"/>
                <a:hlinkClick r:id="rId4"/>
              </a:rPr>
              <a:t>http://www.worldwildlife.org/pages/which-everyday-products-contain-palm-oil</a:t>
            </a:r>
          </a:p>
          <a:p>
            <a:pPr marL="182880" marR="0" lvl="0" indent="-182880" algn="l" rtl="0">
              <a:lnSpc>
                <a:spcPct val="100000"/>
              </a:lnSpc>
              <a:spcBef>
                <a:spcPts val="900"/>
              </a:spcBef>
              <a:spcAft>
                <a:spcPts val="0"/>
              </a:spcAft>
              <a:buClr>
                <a:srgbClr val="EEEAE2"/>
              </a:buClr>
              <a:buSzPct val="100000"/>
              <a:buFont typeface="Arial"/>
              <a:buChar char="•"/>
            </a:pPr>
            <a:r>
              <a:rPr lang="en-US" sz="1800" b="0" i="0" u="sng" strike="noStrike" cap="none">
                <a:solidFill>
                  <a:schemeClr val="hlink"/>
                </a:solidFill>
                <a:latin typeface="Questrial"/>
                <a:ea typeface="Questrial"/>
                <a:cs typeface="Questrial"/>
                <a:sym typeface="Questrial"/>
                <a:hlinkClick r:id="rId5"/>
              </a:rPr>
              <a:t>http://www.soapshed.com/Handmade-Natural-Soap/</a:t>
            </a:r>
          </a:p>
          <a:p>
            <a:pPr marL="182880" marR="0" lvl="0" indent="-182880" algn="l" rtl="0">
              <a:lnSpc>
                <a:spcPct val="100000"/>
              </a:lnSpc>
              <a:spcBef>
                <a:spcPts val="900"/>
              </a:spcBef>
              <a:spcAft>
                <a:spcPts val="0"/>
              </a:spcAft>
              <a:buClr>
                <a:srgbClr val="EEEAE2"/>
              </a:buClr>
              <a:buSzPct val="100000"/>
              <a:buFont typeface="Arial"/>
              <a:buChar char="•"/>
            </a:pPr>
            <a:r>
              <a:rPr lang="en-US" sz="1800" b="0" i="0" u="sng" strike="noStrike" cap="none">
                <a:solidFill>
                  <a:schemeClr val="hlink"/>
                </a:solidFill>
                <a:latin typeface="Questrial"/>
                <a:ea typeface="Questrial"/>
                <a:cs typeface="Questrial"/>
                <a:sym typeface="Questrial"/>
                <a:hlinkClick r:id="rId6"/>
              </a:rPr>
              <a:t>http://www.soaprecipes101.com/homemade-soap-recipes/vegan-handmade-soap-recipe/</a:t>
            </a:r>
          </a:p>
          <a:p>
            <a:pPr marL="182880" marR="0" lvl="0" indent="-182880" algn="l" rtl="0">
              <a:lnSpc>
                <a:spcPct val="100000"/>
              </a:lnSpc>
              <a:spcBef>
                <a:spcPts val="900"/>
              </a:spcBef>
              <a:spcAft>
                <a:spcPts val="0"/>
              </a:spcAft>
              <a:buClr>
                <a:srgbClr val="EEEAE2"/>
              </a:buClr>
              <a:buSzPct val="100000"/>
              <a:buFont typeface="Arial"/>
              <a:buChar char="•"/>
            </a:pPr>
            <a:r>
              <a:rPr lang="en-US" sz="1800" b="0" i="0" u="sng" strike="noStrike" cap="none">
                <a:solidFill>
                  <a:schemeClr val="hlink"/>
                </a:solidFill>
                <a:latin typeface="Questrial"/>
                <a:ea typeface="Questrial"/>
                <a:cs typeface="Questrial"/>
                <a:sym typeface="Questrial"/>
                <a:hlinkClick r:id="rId7"/>
              </a:rPr>
              <a:t>http://botaniesoap.com/blog/the-truth-about-lye-and-organic-soap/</a:t>
            </a:r>
          </a:p>
          <a:p>
            <a:pPr marL="182880" marR="0" lvl="0" indent="-182880" algn="l" rtl="0">
              <a:lnSpc>
                <a:spcPct val="100000"/>
              </a:lnSpc>
              <a:spcBef>
                <a:spcPts val="900"/>
              </a:spcBef>
              <a:spcAft>
                <a:spcPts val="0"/>
              </a:spcAft>
              <a:buClr>
                <a:srgbClr val="EEEAE2"/>
              </a:buClr>
              <a:buSzPct val="100000"/>
              <a:buFont typeface="Arial"/>
              <a:buChar char="•"/>
            </a:pPr>
            <a:r>
              <a:rPr lang="en-US" sz="1800" b="0" i="0" u="sng" strike="noStrike" cap="none">
                <a:solidFill>
                  <a:schemeClr val="hlink"/>
                </a:solidFill>
                <a:latin typeface="Questrial"/>
                <a:ea typeface="Questrial"/>
                <a:cs typeface="Questrial"/>
                <a:sym typeface="Questrial"/>
                <a:hlinkClick r:id="rId8"/>
              </a:rPr>
              <a:t>http://www.allure.com/beauty-trends/blogs/daily-beauty-reporter/2014/06/diy-beauty-uses-for-olive-oil.html</a:t>
            </a:r>
          </a:p>
          <a:p>
            <a:pPr marL="182880" marR="0" lvl="0" indent="-182880" algn="l" rtl="0">
              <a:lnSpc>
                <a:spcPct val="100000"/>
              </a:lnSpc>
              <a:spcBef>
                <a:spcPts val="900"/>
              </a:spcBef>
              <a:spcAft>
                <a:spcPts val="0"/>
              </a:spcAft>
              <a:buClr>
                <a:srgbClr val="EEEAE2"/>
              </a:buClr>
              <a:buSzPct val="100000"/>
              <a:buFont typeface="Arial"/>
              <a:buChar char="•"/>
            </a:pPr>
            <a:r>
              <a:rPr lang="en-US" u="sng">
                <a:solidFill>
                  <a:schemeClr val="hlink"/>
                </a:solidFill>
                <a:hlinkClick r:id="rId9"/>
              </a:rPr>
              <a:t>http://www.sustainablepackaging.org/content/?type=5&amp;id=definition-of-sustainable-packaging</a:t>
            </a:r>
          </a:p>
          <a:p>
            <a:pPr marL="0" marR="0" lvl="0" indent="0" algn="l" rtl="0">
              <a:lnSpc>
                <a:spcPct val="100000"/>
              </a:lnSpc>
              <a:spcBef>
                <a:spcPts val="900"/>
              </a:spcBef>
              <a:spcAft>
                <a:spcPts val="0"/>
              </a:spcAft>
              <a:buClr>
                <a:srgbClr val="EEEAE2"/>
              </a:buClr>
              <a:buSzPct val="25000"/>
              <a:buFont typeface="Arial"/>
              <a:buNone/>
            </a:pPr>
            <a:br>
              <a:rPr lang="en-US" sz="1800" b="0" i="0" u="none" strike="noStrike" cap="none">
                <a:solidFill>
                  <a:schemeClr val="lt1"/>
                </a:solidFill>
                <a:latin typeface="Questrial"/>
                <a:ea typeface="Questrial"/>
                <a:cs typeface="Questrial"/>
                <a:sym typeface="Questrial"/>
              </a:rPr>
            </a:br>
            <a:endParaRPr lang="en-US" sz="1800" b="0" i="0" u="none" strike="noStrike" cap="none">
              <a:solidFill>
                <a:schemeClr val="lt1"/>
              </a:solidFill>
              <a:latin typeface="Questrial"/>
              <a:ea typeface="Questrial"/>
              <a:cs typeface="Questrial"/>
              <a:sym typeface="Questrial"/>
            </a:endParaRPr>
          </a:p>
          <a:p>
            <a:pPr marL="182880" marR="0" lvl="0" indent="-182880" algn="l" rtl="0">
              <a:lnSpc>
                <a:spcPct val="100000"/>
              </a:lnSpc>
              <a:spcBef>
                <a:spcPts val="900"/>
              </a:spcBef>
              <a:spcAft>
                <a:spcPts val="0"/>
              </a:spcAft>
              <a:buClr>
                <a:srgbClr val="EEEAE2"/>
              </a:buClr>
              <a:buSzPct val="100000"/>
              <a:buFont typeface="Arial"/>
              <a:buNone/>
            </a:pPr>
            <a:endParaRPr sz="1800" b="0" i="0" u="none" strike="noStrike" cap="none">
              <a:solidFill>
                <a:schemeClr val="lt1"/>
              </a:solidFill>
              <a:latin typeface="Questrial"/>
              <a:ea typeface="Questrial"/>
              <a:cs typeface="Questrial"/>
              <a:sym typeface="Questrial"/>
            </a:endParaRPr>
          </a:p>
          <a:p>
            <a:pPr marL="182880" marR="0" lvl="0" indent="-182880" algn="l" rtl="0">
              <a:lnSpc>
                <a:spcPct val="100000"/>
              </a:lnSpc>
              <a:spcBef>
                <a:spcPts val="900"/>
              </a:spcBef>
              <a:spcAft>
                <a:spcPts val="0"/>
              </a:spcAft>
              <a:buClr>
                <a:srgbClr val="EEEAE2"/>
              </a:buClr>
              <a:buSzPct val="100000"/>
              <a:buFont typeface="Arial"/>
              <a:buNone/>
            </a:pPr>
            <a:endParaRPr sz="1800" b="0" i="0" u="none" strike="noStrike" cap="none">
              <a:solidFill>
                <a:schemeClr val="lt1"/>
              </a:solidFill>
              <a:latin typeface="Questrial"/>
              <a:ea typeface="Questrial"/>
              <a:cs typeface="Questrial"/>
              <a:sym typeface="Questrial"/>
            </a:endParaRPr>
          </a:p>
          <a:p>
            <a:pPr marL="182880" marR="0" lvl="0" indent="-182880" algn="l" rtl="0">
              <a:lnSpc>
                <a:spcPct val="100000"/>
              </a:lnSpc>
              <a:spcBef>
                <a:spcPts val="900"/>
              </a:spcBef>
              <a:spcAft>
                <a:spcPts val="0"/>
              </a:spcAft>
              <a:buClr>
                <a:srgbClr val="EEEAE2"/>
              </a:buClr>
              <a:buSzPct val="100000"/>
              <a:buFont typeface="Arial"/>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Top Unsustainable Ingredients </a:t>
            </a:r>
          </a:p>
        </p:txBody>
      </p:sp>
      <p:sp>
        <p:nvSpPr>
          <p:cNvPr id="122" name="Shape 122"/>
          <p:cNvSpPr txBox="1">
            <a:spLocks noGrp="1"/>
          </p:cNvSpPr>
          <p:nvPr>
            <p:ph type="body" idx="1"/>
          </p:nvPr>
        </p:nvSpPr>
        <p:spPr>
          <a:xfrm>
            <a:off x="1066800" y="1900600"/>
            <a:ext cx="10058399" cy="43662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EEEAE2"/>
              </a:buClr>
              <a:buSzPct val="112500"/>
              <a:buFont typeface="Questrial"/>
              <a:buAutoNum type="arabicPeriod"/>
            </a:pPr>
            <a:r>
              <a:rPr lang="en-US" sz="1600" b="0" i="0" u="none" strike="noStrike" cap="none">
                <a:solidFill>
                  <a:schemeClr val="lt1"/>
                </a:solidFill>
                <a:latin typeface="Questrial"/>
                <a:ea typeface="Questrial"/>
                <a:cs typeface="Questrial"/>
                <a:sym typeface="Questrial"/>
              </a:rPr>
              <a:t>Palm oil- removes oil and dirt from skin; grows in tropical rainforests, and when extracted, causes destruction of habitat of endangered species; </a:t>
            </a:r>
            <a:r>
              <a:rPr lang="en-US" sz="1800" b="1" i="0" u="none" strike="noStrike" cap="none">
                <a:solidFill>
                  <a:schemeClr val="lt1"/>
                </a:solidFill>
                <a:latin typeface="Questrial"/>
                <a:ea typeface="Questrial"/>
                <a:cs typeface="Questrial"/>
                <a:sym typeface="Questrial"/>
              </a:rPr>
              <a:t>Present in Dial and Dove </a:t>
            </a:r>
          </a:p>
          <a:p>
            <a:pPr marL="342900" marR="0" lvl="0" indent="-342900" algn="l" rtl="0">
              <a:lnSpc>
                <a:spcPct val="100000"/>
              </a:lnSpc>
              <a:spcBef>
                <a:spcPts val="900"/>
              </a:spcBef>
              <a:spcAft>
                <a:spcPts val="0"/>
              </a:spcAft>
              <a:buClr>
                <a:srgbClr val="EEEAE2"/>
              </a:buClr>
              <a:buSzPct val="100000"/>
              <a:buFont typeface="Questrial"/>
              <a:buAutoNum type="arabicPeriod"/>
            </a:pPr>
            <a:r>
              <a:rPr lang="en-US" sz="1600" b="0" i="0" u="none" strike="noStrike" cap="none">
                <a:solidFill>
                  <a:schemeClr val="lt1"/>
                </a:solidFill>
                <a:latin typeface="Questrial"/>
                <a:ea typeface="Questrial"/>
                <a:cs typeface="Questrial"/>
                <a:sym typeface="Questrial"/>
              </a:rPr>
              <a:t>Sulfates- used in foaming products and can damage eyes and irritate skin; </a:t>
            </a:r>
            <a:r>
              <a:rPr lang="en-US" sz="1600" b="1" i="0" u="none" strike="noStrike" cap="none">
                <a:solidFill>
                  <a:schemeClr val="lt1"/>
                </a:solidFill>
                <a:latin typeface="Questrial"/>
                <a:ea typeface="Questrial"/>
                <a:cs typeface="Questrial"/>
                <a:sym typeface="Questrial"/>
              </a:rPr>
              <a:t>present in Method Dish Soap, Dawn Dish Soap, All Purpose Hand Soap, and Ivory Soap </a:t>
            </a:r>
          </a:p>
          <a:p>
            <a:pPr marL="342900" marR="0" lvl="0" indent="-342900" algn="l" rtl="0">
              <a:lnSpc>
                <a:spcPct val="100000"/>
              </a:lnSpc>
              <a:spcBef>
                <a:spcPts val="900"/>
              </a:spcBef>
              <a:spcAft>
                <a:spcPts val="0"/>
              </a:spcAft>
              <a:buClr>
                <a:srgbClr val="EEEAE2"/>
              </a:buClr>
              <a:buSzPct val="100000"/>
              <a:buFont typeface="Questrial"/>
              <a:buAutoNum type="arabicPeriod"/>
            </a:pPr>
            <a:r>
              <a:rPr lang="en-US" sz="1600" b="0" i="0" u="none" strike="noStrike" cap="none">
                <a:solidFill>
                  <a:schemeClr val="lt1"/>
                </a:solidFill>
                <a:latin typeface="Questrial"/>
                <a:ea typeface="Questrial"/>
                <a:cs typeface="Questrial"/>
                <a:sym typeface="Questrial"/>
              </a:rPr>
              <a:t>Parabens- found in breast cancer tumors (methylparaben, butylparaben, ethylparaben, propylparaben); </a:t>
            </a:r>
            <a:r>
              <a:rPr lang="en-US" sz="1600" b="1" i="0" u="none" strike="noStrike" cap="none">
                <a:solidFill>
                  <a:schemeClr val="lt1"/>
                </a:solidFill>
                <a:latin typeface="Questrial"/>
                <a:ea typeface="Questrial"/>
                <a:cs typeface="Questrial"/>
                <a:sym typeface="Questrial"/>
              </a:rPr>
              <a:t>Present in Cetaphil </a:t>
            </a:r>
          </a:p>
          <a:p>
            <a:pPr marL="342900" marR="0" lvl="0" indent="-342900" algn="l" rtl="0">
              <a:lnSpc>
                <a:spcPct val="100000"/>
              </a:lnSpc>
              <a:spcBef>
                <a:spcPts val="900"/>
              </a:spcBef>
              <a:spcAft>
                <a:spcPts val="0"/>
              </a:spcAft>
              <a:buClr>
                <a:srgbClr val="EEEAE2"/>
              </a:buClr>
              <a:buSzPct val="100000"/>
              <a:buFont typeface="Questrial"/>
              <a:buAutoNum type="arabicPeriod"/>
            </a:pPr>
            <a:r>
              <a:rPr lang="en-US" sz="1600" b="0" i="0" u="none" strike="noStrike" cap="none">
                <a:solidFill>
                  <a:schemeClr val="lt1"/>
                </a:solidFill>
                <a:latin typeface="Questrial"/>
                <a:ea typeface="Questrial"/>
                <a:cs typeface="Questrial"/>
                <a:sym typeface="Questrial"/>
              </a:rPr>
              <a:t>BHA &amp; BHT- preservatives that can induce allergic reactions in the skin; possible human carcinogen </a:t>
            </a:r>
          </a:p>
          <a:p>
            <a:pPr marL="342900" marR="0" lvl="0" indent="-342900" algn="l" rtl="0">
              <a:lnSpc>
                <a:spcPct val="100000"/>
              </a:lnSpc>
              <a:spcBef>
                <a:spcPts val="900"/>
              </a:spcBef>
              <a:spcAft>
                <a:spcPts val="0"/>
              </a:spcAft>
              <a:buClr>
                <a:srgbClr val="EEEAE2"/>
              </a:buClr>
              <a:buSzPct val="100000"/>
              <a:buFont typeface="Questrial"/>
              <a:buAutoNum type="arabicPeriod"/>
            </a:pPr>
            <a:r>
              <a:rPr lang="en-US" sz="1600" b="0" i="0" u="none" strike="noStrike" cap="none">
                <a:solidFill>
                  <a:schemeClr val="lt1"/>
                </a:solidFill>
                <a:latin typeface="Questrial"/>
                <a:ea typeface="Questrial"/>
                <a:cs typeface="Questrial"/>
                <a:sym typeface="Questrial"/>
              </a:rPr>
              <a:t>Petrochemicals- can be absorbed through skin and be toxic to the kidney, brain and respiratory system </a:t>
            </a:r>
          </a:p>
          <a:p>
            <a:pPr marL="342900" marR="0" lvl="0" indent="-342900" algn="l" rtl="0">
              <a:lnSpc>
                <a:spcPct val="100000"/>
              </a:lnSpc>
              <a:spcBef>
                <a:spcPts val="900"/>
              </a:spcBef>
              <a:spcAft>
                <a:spcPts val="0"/>
              </a:spcAft>
              <a:buClr>
                <a:srgbClr val="EEEAE2"/>
              </a:buClr>
              <a:buSzPct val="100000"/>
              <a:buFont typeface="Questrial"/>
              <a:buNone/>
            </a:pPr>
            <a:endParaRPr sz="160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More ingredients </a:t>
            </a:r>
          </a:p>
        </p:txBody>
      </p:sp>
      <p:sp>
        <p:nvSpPr>
          <p:cNvPr id="128" name="Shape 128"/>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EEEAE2"/>
              </a:buClr>
              <a:buSzPct val="100000"/>
              <a:buFont typeface="Questrial"/>
              <a:buAutoNum type="arabicPeriod"/>
            </a:pPr>
            <a:r>
              <a:rPr lang="en-US" sz="1800" b="0" i="0" u="none" strike="noStrike" cap="none">
                <a:solidFill>
                  <a:schemeClr val="lt1"/>
                </a:solidFill>
                <a:latin typeface="Questrial"/>
                <a:ea typeface="Questrial"/>
                <a:cs typeface="Questrial"/>
                <a:sym typeface="Questrial"/>
              </a:rPr>
              <a:t>DEA, MEA, &amp; TEA- makes products creamy or sudsy and can cause carcinogenic effects and increased risk of liver and kidney cancer </a:t>
            </a:r>
          </a:p>
          <a:p>
            <a:pPr marL="342900" marR="0" lvl="0" indent="-342900" algn="l" rtl="0">
              <a:lnSpc>
                <a:spcPct val="100000"/>
              </a:lnSpc>
              <a:spcBef>
                <a:spcPts val="900"/>
              </a:spcBef>
              <a:spcAft>
                <a:spcPts val="0"/>
              </a:spcAft>
              <a:buClr>
                <a:srgbClr val="EEEAE2"/>
              </a:buClr>
              <a:buSzPct val="100000"/>
              <a:buFont typeface="Questrial"/>
              <a:buAutoNum type="arabicPeriod"/>
            </a:pPr>
            <a:r>
              <a:rPr lang="en-US" sz="1800" b="0" i="0" u="none" strike="noStrike" cap="none">
                <a:solidFill>
                  <a:schemeClr val="lt1"/>
                </a:solidFill>
                <a:latin typeface="Questrial"/>
                <a:ea typeface="Questrial"/>
                <a:cs typeface="Questrial"/>
                <a:sym typeface="Questrial"/>
              </a:rPr>
              <a:t>Propylene glycol and polyethylene glycol- penetrates skin and weakens protein and cellular structure </a:t>
            </a:r>
          </a:p>
          <a:p>
            <a:pPr marL="342900" marR="0" lvl="0" indent="-342900" algn="l" rtl="0">
              <a:lnSpc>
                <a:spcPct val="100000"/>
              </a:lnSpc>
              <a:spcBef>
                <a:spcPts val="900"/>
              </a:spcBef>
              <a:spcAft>
                <a:spcPts val="0"/>
              </a:spcAft>
              <a:buClr>
                <a:srgbClr val="EEEAE2"/>
              </a:buClr>
              <a:buSzPct val="100000"/>
              <a:buFont typeface="Questrial"/>
              <a:buAutoNum type="arabicPeriod"/>
            </a:pPr>
            <a:r>
              <a:rPr lang="en-US" sz="1800" b="0" i="0" u="none" strike="noStrike" cap="none">
                <a:solidFill>
                  <a:schemeClr val="lt1"/>
                </a:solidFill>
                <a:latin typeface="Questrial"/>
                <a:ea typeface="Questrial"/>
                <a:cs typeface="Questrial"/>
                <a:sym typeface="Questrial"/>
              </a:rPr>
              <a:t>Triclosan- in antibacterial and antifungal products it is suspected of causing cancer; </a:t>
            </a:r>
            <a:r>
              <a:rPr lang="en-US" sz="1800" b="1" i="0" u="none" strike="noStrike" cap="none">
                <a:solidFill>
                  <a:schemeClr val="lt1"/>
                </a:solidFill>
                <a:latin typeface="Questrial"/>
                <a:ea typeface="Questrial"/>
                <a:cs typeface="Questrial"/>
                <a:sym typeface="Questrial"/>
              </a:rPr>
              <a:t>present in Dial, Clearasil, CVS Antibacterial Soap, Ajax, Bath and Body Works Antibacterial Hand Soaps </a:t>
            </a:r>
          </a:p>
          <a:p>
            <a:pPr marL="342900" marR="0" lvl="0" indent="-342900" algn="l" rtl="0">
              <a:lnSpc>
                <a:spcPct val="100000"/>
              </a:lnSpc>
              <a:spcBef>
                <a:spcPts val="900"/>
              </a:spcBef>
              <a:spcAft>
                <a:spcPts val="0"/>
              </a:spcAft>
              <a:buClr>
                <a:srgbClr val="EEEAE2"/>
              </a:buClr>
              <a:buSzPct val="100000"/>
              <a:buFont typeface="Questrial"/>
              <a:buAutoNum type="arabicPeriod"/>
            </a:pPr>
            <a:r>
              <a:rPr lang="en-US" sz="1800" b="0" i="0" u="none" strike="noStrike" cap="none">
                <a:solidFill>
                  <a:schemeClr val="lt1"/>
                </a:solidFill>
                <a:latin typeface="Questrial"/>
                <a:ea typeface="Questrial"/>
                <a:cs typeface="Questrial"/>
                <a:sym typeface="Questrial"/>
              </a:rPr>
              <a:t>Synthetic dyes- colors can be absorbed into skin causing depletion of oxygen in body; </a:t>
            </a:r>
            <a:r>
              <a:rPr lang="en-US" sz="1800" b="1" i="0" u="none" strike="noStrike" cap="none">
                <a:solidFill>
                  <a:schemeClr val="lt1"/>
                </a:solidFill>
                <a:latin typeface="Questrial"/>
                <a:ea typeface="Questrial"/>
                <a:cs typeface="Questrial"/>
                <a:sym typeface="Questrial"/>
              </a:rPr>
              <a:t>present in Dial and Lever 2000  </a:t>
            </a:r>
          </a:p>
          <a:p>
            <a:pPr marL="342900" marR="0" lvl="0" indent="-342900" algn="l" rtl="0">
              <a:lnSpc>
                <a:spcPct val="100000"/>
              </a:lnSpc>
              <a:spcBef>
                <a:spcPts val="900"/>
              </a:spcBef>
              <a:spcAft>
                <a:spcPts val="0"/>
              </a:spcAft>
              <a:buClr>
                <a:srgbClr val="EEEAE2"/>
              </a:buClr>
              <a:buSzPct val="100000"/>
              <a:buFont typeface="Questrial"/>
              <a:buAutoNum type="arabicPeriod"/>
            </a:pPr>
            <a:r>
              <a:rPr lang="en-US" sz="1800" b="0" i="0" u="none" strike="noStrike" cap="none">
                <a:solidFill>
                  <a:schemeClr val="lt1"/>
                </a:solidFill>
                <a:latin typeface="Questrial"/>
                <a:ea typeface="Questrial"/>
                <a:cs typeface="Questrial"/>
                <a:sym typeface="Questrial"/>
              </a:rPr>
              <a:t>Artificial fragrance- irritates skin and leads to asthma or damage to immune and nervous systems </a:t>
            </a:r>
          </a:p>
          <a:p>
            <a:pPr marL="182880" marR="0" lvl="0" indent="-182880" algn="l" rtl="0">
              <a:lnSpc>
                <a:spcPct val="100000"/>
              </a:lnSpc>
              <a:spcBef>
                <a:spcPts val="900"/>
              </a:spcBef>
              <a:spcAft>
                <a:spcPts val="0"/>
              </a:spcAft>
              <a:buClr>
                <a:srgbClr val="EEEAE2"/>
              </a:buClr>
              <a:buSzPct val="100000"/>
              <a:buFont typeface="Arial"/>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Proposal </a:t>
            </a:r>
          </a:p>
        </p:txBody>
      </p:sp>
      <p:pic>
        <p:nvPicPr>
          <p:cNvPr id="134" name="Shape 134"/>
          <p:cNvPicPr preferRelativeResize="0">
            <a:picLocks noGrp="1"/>
          </p:cNvPicPr>
          <p:nvPr>
            <p:ph type="body" idx="1"/>
          </p:nvPr>
        </p:nvPicPr>
        <p:blipFill rotWithShape="1">
          <a:blip r:embed="rId3">
            <a:alphaModFix/>
          </a:blip>
          <a:srcRect/>
          <a:stretch/>
        </p:blipFill>
        <p:spPr>
          <a:xfrm>
            <a:off x="6888192" y="2014193"/>
            <a:ext cx="3979289" cy="3932237"/>
          </a:xfrm>
          <a:prstGeom prst="rect">
            <a:avLst/>
          </a:prstGeom>
          <a:noFill/>
          <a:ln>
            <a:noFill/>
          </a:ln>
        </p:spPr>
      </p:pic>
      <p:sp>
        <p:nvSpPr>
          <p:cNvPr id="135" name="Shape 135"/>
          <p:cNvSpPr txBox="1"/>
          <p:nvPr/>
        </p:nvSpPr>
        <p:spPr>
          <a:xfrm>
            <a:off x="1066800" y="2014193"/>
            <a:ext cx="4793087" cy="3970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lt1"/>
                </a:solidFill>
                <a:latin typeface="Questrial"/>
                <a:ea typeface="Questrial"/>
                <a:cs typeface="Questrial"/>
                <a:sym typeface="Questrial"/>
              </a:rPr>
              <a:t>We used a vegan soap recipe from Soap Recipes 101. </a:t>
            </a:r>
          </a:p>
          <a:p>
            <a:pPr marL="0" marR="0" lvl="0" indent="0" algn="l" rtl="0">
              <a:spcBef>
                <a:spcPts val="0"/>
              </a:spcBef>
              <a:buNone/>
            </a:pPr>
            <a:endParaRPr sz="1800">
              <a:solidFill>
                <a:schemeClr val="lt1"/>
              </a:solidFill>
              <a:latin typeface="Questrial"/>
              <a:ea typeface="Questrial"/>
              <a:cs typeface="Questrial"/>
              <a:sym typeface="Questrial"/>
            </a:endParaRPr>
          </a:p>
          <a:p>
            <a:pPr marL="0" marR="0" lvl="0" indent="0" algn="l" rtl="0">
              <a:spcBef>
                <a:spcPts val="0"/>
              </a:spcBef>
              <a:buSzPct val="25000"/>
              <a:buNone/>
            </a:pPr>
            <a:r>
              <a:rPr lang="en-US" sz="1800">
                <a:solidFill>
                  <a:schemeClr val="lt1"/>
                </a:solidFill>
                <a:latin typeface="Questrial"/>
                <a:ea typeface="Questrial"/>
                <a:cs typeface="Questrial"/>
                <a:sym typeface="Questrial"/>
              </a:rPr>
              <a:t>We modified the recipe to fit our soap size. We also altered some of the ingredients used. </a:t>
            </a:r>
          </a:p>
          <a:p>
            <a:pPr marL="0" marR="0" lvl="0" indent="0" algn="l" rtl="0">
              <a:spcBef>
                <a:spcPts val="0"/>
              </a:spcBef>
              <a:buNone/>
            </a:pPr>
            <a:endParaRPr sz="1800">
              <a:solidFill>
                <a:schemeClr val="lt1"/>
              </a:solidFill>
              <a:latin typeface="Questrial"/>
              <a:ea typeface="Questrial"/>
              <a:cs typeface="Questrial"/>
              <a:sym typeface="Questrial"/>
            </a:endParaRPr>
          </a:p>
          <a:p>
            <a:pPr marL="0" marR="0" lvl="0" indent="0" algn="l" rtl="0">
              <a:spcBef>
                <a:spcPts val="0"/>
              </a:spcBef>
              <a:buSzPct val="25000"/>
              <a:buNone/>
            </a:pPr>
            <a:r>
              <a:rPr lang="en-US" sz="1800">
                <a:solidFill>
                  <a:schemeClr val="lt1"/>
                </a:solidFill>
                <a:latin typeface="Questrial"/>
                <a:ea typeface="Questrial"/>
                <a:cs typeface="Questrial"/>
                <a:sym typeface="Questrial"/>
              </a:rPr>
              <a:t>Our preliminary soap recipe included… </a:t>
            </a:r>
          </a:p>
          <a:p>
            <a:pPr marL="342900" marR="0" lvl="0" indent="-342900" algn="l" rtl="0">
              <a:spcBef>
                <a:spcPts val="0"/>
              </a:spcBef>
              <a:buClr>
                <a:schemeClr val="lt1"/>
              </a:buClr>
              <a:buSzPct val="100000"/>
              <a:buFont typeface="Noto Sans Symbols"/>
              <a:buChar char="❑"/>
            </a:pPr>
            <a:r>
              <a:rPr lang="en-US" sz="1800">
                <a:solidFill>
                  <a:schemeClr val="lt1"/>
                </a:solidFill>
                <a:latin typeface="Questrial"/>
                <a:ea typeface="Questrial"/>
                <a:cs typeface="Questrial"/>
                <a:sym typeface="Questrial"/>
              </a:rPr>
              <a:t>0.75 oz. Lye </a:t>
            </a:r>
          </a:p>
          <a:p>
            <a:pPr marL="342900" marR="0" lvl="0" indent="-342900" algn="l" rtl="0">
              <a:spcBef>
                <a:spcPts val="0"/>
              </a:spcBef>
              <a:buClr>
                <a:schemeClr val="lt1"/>
              </a:buClr>
              <a:buSzPct val="100000"/>
              <a:buFont typeface="Noto Sans Symbols"/>
              <a:buChar char="❑"/>
            </a:pPr>
            <a:r>
              <a:rPr lang="en-US" sz="1800">
                <a:solidFill>
                  <a:schemeClr val="lt1"/>
                </a:solidFill>
                <a:latin typeface="Questrial"/>
                <a:ea typeface="Questrial"/>
                <a:cs typeface="Questrial"/>
                <a:sym typeface="Questrial"/>
              </a:rPr>
              <a:t>2.375 oz. Crisco </a:t>
            </a:r>
          </a:p>
          <a:p>
            <a:pPr marL="342900" marR="0" lvl="0" indent="-342900" algn="l" rtl="0">
              <a:spcBef>
                <a:spcPts val="0"/>
              </a:spcBef>
              <a:buClr>
                <a:schemeClr val="lt1"/>
              </a:buClr>
              <a:buSzPct val="100000"/>
              <a:buFont typeface="Noto Sans Symbols"/>
              <a:buChar char="❑"/>
            </a:pPr>
            <a:r>
              <a:rPr lang="en-US" sz="1800">
                <a:solidFill>
                  <a:schemeClr val="lt1"/>
                </a:solidFill>
                <a:latin typeface="Questrial"/>
                <a:ea typeface="Questrial"/>
                <a:cs typeface="Questrial"/>
                <a:sym typeface="Questrial"/>
              </a:rPr>
              <a:t>1.5 oz. Olive oil </a:t>
            </a:r>
          </a:p>
          <a:p>
            <a:pPr marL="342900" marR="0" lvl="0" indent="-342900" algn="l" rtl="0">
              <a:spcBef>
                <a:spcPts val="0"/>
              </a:spcBef>
              <a:buClr>
                <a:schemeClr val="lt1"/>
              </a:buClr>
              <a:buSzPct val="100000"/>
              <a:buFont typeface="Noto Sans Symbols"/>
              <a:buChar char="❑"/>
            </a:pPr>
            <a:r>
              <a:rPr lang="en-US" sz="1800">
                <a:solidFill>
                  <a:schemeClr val="lt1"/>
                </a:solidFill>
                <a:latin typeface="Questrial"/>
                <a:ea typeface="Questrial"/>
                <a:cs typeface="Questrial"/>
                <a:sym typeface="Questrial"/>
              </a:rPr>
              <a:t>1.5 oz. Coconut Oil </a:t>
            </a:r>
          </a:p>
          <a:p>
            <a:pPr marL="342900" marR="0" lvl="0" indent="-342900" algn="l" rtl="0">
              <a:spcBef>
                <a:spcPts val="0"/>
              </a:spcBef>
              <a:buClr>
                <a:schemeClr val="lt1"/>
              </a:buClr>
              <a:buSzPct val="100000"/>
              <a:buFont typeface="Noto Sans Symbols"/>
              <a:buChar char="❑"/>
            </a:pPr>
            <a:r>
              <a:rPr lang="en-US" sz="1800">
                <a:solidFill>
                  <a:schemeClr val="lt1"/>
                </a:solidFill>
                <a:latin typeface="Questrial"/>
                <a:ea typeface="Questrial"/>
                <a:cs typeface="Questrial"/>
                <a:sym typeface="Questrial"/>
              </a:rPr>
              <a:t>2 oz. Distilled Water </a:t>
            </a:r>
          </a:p>
          <a:p>
            <a:pPr marL="0" marR="0" lvl="0" indent="0" algn="l" rtl="0">
              <a:spcBef>
                <a:spcPts val="0"/>
              </a:spcBef>
              <a:buSzPct val="25000"/>
              <a:buNone/>
            </a:pPr>
            <a:r>
              <a:rPr lang="en-US" sz="1800">
                <a:solidFill>
                  <a:schemeClr val="lt1"/>
                </a:solidFill>
                <a:latin typeface="Questrial"/>
                <a:ea typeface="Questrial"/>
                <a:cs typeface="Questrial"/>
                <a:sym typeface="Questria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What is lye?</a:t>
            </a:r>
          </a:p>
        </p:txBody>
      </p:sp>
      <p:sp>
        <p:nvSpPr>
          <p:cNvPr id="141" name="Shape 141"/>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182880" marR="0" lvl="0" indent="-182880" algn="l" rtl="0">
              <a:lnSpc>
                <a:spcPct val="100000"/>
              </a:lnSpc>
              <a:spcBef>
                <a:spcPts val="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Made from wood ash and water (preferably rain water) </a:t>
            </a:r>
          </a:p>
          <a:p>
            <a:pPr marL="457200" marR="0" lvl="1" indent="-190500" algn="l" rtl="0">
              <a:lnSpc>
                <a:spcPct val="100000"/>
              </a:lnSpc>
              <a:spcBef>
                <a:spcPts val="500"/>
              </a:spcBef>
              <a:spcAft>
                <a:spcPts val="0"/>
              </a:spcAft>
              <a:buClr>
                <a:srgbClr val="EEEAE2"/>
              </a:buClr>
              <a:buSzPct val="100000"/>
              <a:buFont typeface="Arial"/>
              <a:buChar char="•"/>
            </a:pPr>
            <a:r>
              <a:rPr lang="en-US" sz="1600" b="0" i="0" u="none" strike="noStrike" cap="none">
                <a:solidFill>
                  <a:schemeClr val="lt1"/>
                </a:solidFill>
                <a:latin typeface="Questrial"/>
                <a:ea typeface="Questrial"/>
                <a:cs typeface="Questrial"/>
                <a:sym typeface="Questrial"/>
              </a:rPr>
              <a:t>Hard woods such as apple wood, hickory, chestnut, etc. are better for making lye </a:t>
            </a:r>
          </a:p>
          <a:p>
            <a:pPr marL="548640" marR="0" lvl="2" indent="-2540" algn="l" rtl="0">
              <a:lnSpc>
                <a:spcPct val="100000"/>
              </a:lnSpc>
              <a:spcBef>
                <a:spcPts val="500"/>
              </a:spcBef>
              <a:spcAft>
                <a:spcPts val="0"/>
              </a:spcAft>
              <a:buClr>
                <a:srgbClr val="EEEAE2"/>
              </a:buClr>
              <a:buSzPct val="25000"/>
              <a:buFont typeface="Arial"/>
              <a:buNone/>
            </a:pPr>
            <a:endParaRPr sz="1400" b="0" i="0" u="none" strike="noStrike" cap="none">
              <a:solidFill>
                <a:schemeClr val="lt1"/>
              </a:solidFill>
              <a:latin typeface="Questrial"/>
              <a:ea typeface="Questrial"/>
              <a:cs typeface="Questrial"/>
              <a:sym typeface="Questrial"/>
            </a:endParaRP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Soap is result of chemical reaction called </a:t>
            </a:r>
            <a:r>
              <a:rPr lang="en-US" sz="1800" b="1" i="0" u="none" strike="noStrike" cap="none">
                <a:solidFill>
                  <a:schemeClr val="lt1"/>
                </a:solidFill>
                <a:latin typeface="Questrial"/>
                <a:ea typeface="Questrial"/>
                <a:cs typeface="Questrial"/>
                <a:sym typeface="Questrial"/>
              </a:rPr>
              <a:t>saponification</a:t>
            </a:r>
            <a:r>
              <a:rPr lang="en-US" sz="1800" b="0" i="0" u="none" strike="noStrike" cap="none">
                <a:solidFill>
                  <a:schemeClr val="lt1"/>
                </a:solidFill>
                <a:latin typeface="Questrial"/>
                <a:ea typeface="Questrial"/>
                <a:cs typeface="Questrial"/>
                <a:sym typeface="Questrial"/>
              </a:rPr>
              <a:t> between lye and triglyceride (fat or oil) </a:t>
            </a:r>
          </a:p>
          <a:p>
            <a:pPr marL="457200" marR="0" lvl="1" indent="-190500" algn="l" rtl="0">
              <a:lnSpc>
                <a:spcPct val="100000"/>
              </a:lnSpc>
              <a:spcBef>
                <a:spcPts val="500"/>
              </a:spcBef>
              <a:spcAft>
                <a:spcPts val="0"/>
              </a:spcAft>
              <a:buClr>
                <a:srgbClr val="EEEAE2"/>
              </a:buClr>
              <a:buSzPct val="100000"/>
              <a:buFont typeface="Arial"/>
              <a:buChar char="•"/>
            </a:pPr>
            <a:r>
              <a:rPr lang="en-US" sz="1600" b="0" i="0" u="none" strike="noStrike" cap="none">
                <a:solidFill>
                  <a:schemeClr val="lt1"/>
                </a:solidFill>
                <a:latin typeface="Questrial"/>
                <a:ea typeface="Questrial"/>
                <a:cs typeface="Questrial"/>
                <a:sym typeface="Questrial"/>
              </a:rPr>
              <a:t>Substances are chemically transformed creating soap and natural glycerin </a:t>
            </a:r>
          </a:p>
          <a:p>
            <a:pPr marL="457200" marR="0" lvl="1" indent="-190500" algn="l" rtl="0">
              <a:lnSpc>
                <a:spcPct val="100000"/>
              </a:lnSpc>
              <a:spcBef>
                <a:spcPts val="500"/>
              </a:spcBef>
              <a:spcAft>
                <a:spcPts val="0"/>
              </a:spcAft>
              <a:buClr>
                <a:srgbClr val="EEEAE2"/>
              </a:buClr>
              <a:buSzPct val="100000"/>
              <a:buFont typeface="Arial"/>
              <a:buChar char="•"/>
            </a:pPr>
            <a:r>
              <a:rPr lang="en-US" sz="1600" b="0" i="0" u="none" strike="noStrike" cap="none">
                <a:solidFill>
                  <a:schemeClr val="lt1"/>
                </a:solidFill>
                <a:latin typeface="Questrial"/>
                <a:ea typeface="Questrial"/>
                <a:cs typeface="Questrial"/>
                <a:sym typeface="Questrial"/>
              </a:rPr>
              <a:t>The original ingredients are absorbed in the reaction </a:t>
            </a:r>
          </a:p>
          <a:p>
            <a:pPr marL="457200" marR="0" lvl="1" indent="-190500" algn="l" rtl="0">
              <a:lnSpc>
                <a:spcPct val="100000"/>
              </a:lnSpc>
              <a:spcBef>
                <a:spcPts val="500"/>
              </a:spcBef>
              <a:spcAft>
                <a:spcPts val="0"/>
              </a:spcAft>
              <a:buClr>
                <a:srgbClr val="EEEAE2"/>
              </a:buClr>
              <a:buSzPct val="100000"/>
              <a:buFont typeface="Arial"/>
              <a:buChar char="•"/>
            </a:pPr>
            <a:r>
              <a:rPr lang="en-US" sz="1600" b="0" i="0" u="none" strike="noStrike" cap="none">
                <a:solidFill>
                  <a:schemeClr val="lt1"/>
                </a:solidFill>
                <a:latin typeface="Questrial"/>
                <a:ea typeface="Questrial"/>
                <a:cs typeface="Questrial"/>
                <a:sym typeface="Questrial"/>
              </a:rPr>
              <a:t>Lye is consumed by reaction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Glycerin= result of saponification </a:t>
            </a:r>
          </a:p>
          <a:p>
            <a:pPr marL="731520" marR="0" lvl="2" indent="-185419" algn="l" rtl="0">
              <a:lnSpc>
                <a:spcPct val="100000"/>
              </a:lnSpc>
              <a:spcBef>
                <a:spcPts val="500"/>
              </a:spcBef>
              <a:buClr>
                <a:srgbClr val="EEEAE2"/>
              </a:buClr>
              <a:buSzPct val="100000"/>
              <a:buFont typeface="Arial"/>
              <a:buNone/>
            </a:pPr>
            <a:endParaRPr sz="140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What is Crisco? </a:t>
            </a:r>
          </a:p>
        </p:txBody>
      </p:sp>
      <p:sp>
        <p:nvSpPr>
          <p:cNvPr id="147" name="Shape 147"/>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182880" marR="0" lvl="0" indent="-182880" algn="l" rtl="0">
              <a:lnSpc>
                <a:spcPct val="100000"/>
              </a:lnSpc>
              <a:spcBef>
                <a:spcPts val="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Crisco is an all- vegetable shortening often used in cooking</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High in fat content  </a:t>
            </a:r>
          </a:p>
          <a:p>
            <a:pPr marL="182880" marR="0" lvl="0" indent="-182880" algn="l" rtl="0">
              <a:lnSpc>
                <a:spcPct val="100000"/>
              </a:lnSpc>
              <a:spcBef>
                <a:spcPts val="900"/>
              </a:spcBef>
              <a:spcAft>
                <a:spcPts val="0"/>
              </a:spcAft>
              <a:buClr>
                <a:srgbClr val="EEEAE2"/>
              </a:buClr>
              <a:buSzPct val="100000"/>
              <a:buFont typeface="Arial"/>
              <a:buNone/>
            </a:pPr>
            <a:endParaRPr sz="1800" b="0" i="0" u="none" strike="noStrike" cap="none">
              <a:solidFill>
                <a:schemeClr val="lt1"/>
              </a:solidFill>
              <a:latin typeface="Questrial"/>
              <a:ea typeface="Questrial"/>
              <a:cs typeface="Questrial"/>
              <a:sym typeface="Questrial"/>
            </a:endParaRPr>
          </a:p>
          <a:p>
            <a:pPr marL="0" marR="0" lvl="0" indent="0" algn="l" rtl="0">
              <a:lnSpc>
                <a:spcPct val="100000"/>
              </a:lnSpc>
              <a:spcBef>
                <a:spcPts val="900"/>
              </a:spcBef>
              <a:spcAft>
                <a:spcPts val="0"/>
              </a:spcAft>
              <a:buClr>
                <a:srgbClr val="EEEAE2"/>
              </a:buClr>
              <a:buSzPct val="25000"/>
              <a:buFont typeface="Arial"/>
              <a:buNone/>
            </a:pPr>
            <a:r>
              <a:rPr lang="en-US" sz="1800" b="0" i="0" u="none" strike="noStrike" cap="none">
                <a:solidFill>
                  <a:schemeClr val="lt1"/>
                </a:solidFill>
                <a:latin typeface="Questrial"/>
                <a:ea typeface="Questrial"/>
                <a:cs typeface="Questrial"/>
                <a:sym typeface="Questrial"/>
              </a:rPr>
              <a:t>Ingredients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Soybean oil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Fully hydrogenated palm oil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Palm oil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Mono and Diglycerides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TBHQ AND Citric acids (Antioxidants)</a:t>
            </a:r>
          </a:p>
          <a:p>
            <a:pPr marL="0" marR="0" lvl="0" indent="0" algn="l" rtl="0">
              <a:lnSpc>
                <a:spcPct val="100000"/>
              </a:lnSpc>
              <a:spcBef>
                <a:spcPts val="900"/>
              </a:spcBef>
              <a:spcAft>
                <a:spcPts val="0"/>
              </a:spcAft>
              <a:buClr>
                <a:srgbClr val="EEEAE2"/>
              </a:buClr>
              <a:buSzPct val="25000"/>
              <a:buFont typeface="Arial"/>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What is olive oil? </a:t>
            </a:r>
          </a:p>
        </p:txBody>
      </p:sp>
      <p:sp>
        <p:nvSpPr>
          <p:cNvPr id="153" name="Shape 153"/>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182880" marR="0" lvl="0" indent="-182880" algn="l" rtl="0">
              <a:lnSpc>
                <a:spcPct val="100000"/>
              </a:lnSpc>
              <a:spcBef>
                <a:spcPts val="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Obtained from the fruit of olive trees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Olives are picked, crushed, and from the crushed olives, a paste is made</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Maceration results in the creation of olive oil </a:t>
            </a:r>
          </a:p>
          <a:p>
            <a:pPr marL="0" marR="0" lvl="0" indent="0" algn="l" rtl="0">
              <a:lnSpc>
                <a:spcPct val="100000"/>
              </a:lnSpc>
              <a:spcBef>
                <a:spcPts val="900"/>
              </a:spcBef>
              <a:spcAft>
                <a:spcPts val="0"/>
              </a:spcAft>
              <a:buClr>
                <a:srgbClr val="EEEAE2"/>
              </a:buClr>
              <a:buSzPct val="25000"/>
              <a:buFont typeface="Arial"/>
              <a:buNone/>
            </a:pPr>
            <a:endParaRPr sz="1800" b="0" i="0" u="none" strike="noStrike" cap="none">
              <a:solidFill>
                <a:schemeClr val="lt1"/>
              </a:solidFill>
              <a:latin typeface="Questrial"/>
              <a:ea typeface="Questrial"/>
              <a:cs typeface="Questrial"/>
              <a:sym typeface="Questrial"/>
            </a:endParaRPr>
          </a:p>
          <a:p>
            <a:pPr marL="0" marR="0" lvl="0" indent="0" algn="l" rtl="0">
              <a:lnSpc>
                <a:spcPct val="100000"/>
              </a:lnSpc>
              <a:spcBef>
                <a:spcPts val="900"/>
              </a:spcBef>
              <a:spcAft>
                <a:spcPts val="0"/>
              </a:spcAft>
              <a:buClr>
                <a:srgbClr val="EEEAE2"/>
              </a:buClr>
              <a:buSzPct val="25000"/>
              <a:buFont typeface="Arial"/>
              <a:buNone/>
            </a:pPr>
            <a:r>
              <a:rPr lang="en-US" sz="1800" b="0" i="0" u="none" strike="noStrike" cap="none">
                <a:solidFill>
                  <a:schemeClr val="lt1"/>
                </a:solidFill>
                <a:latin typeface="Questrial"/>
                <a:ea typeface="Questrial"/>
                <a:cs typeface="Questrial"/>
                <a:sym typeface="Questrial"/>
              </a:rPr>
              <a:t>Uses</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Packed with anti-aging antioxidants and hydrating squalene, making it superb for hair, skin, and nails</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Can be used in many beauty and health treatments for hair, lips, antibacterial balm, cuticle conditioning, eczema remedy, and skin moisturizer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Can be used in cooking as a healthy fat and oil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Questrial"/>
              <a:buNone/>
            </a:pPr>
            <a:r>
              <a:rPr lang="en-US" sz="4800" b="0" i="0" u="none" strike="noStrike" cap="none">
                <a:solidFill>
                  <a:schemeClr val="lt1"/>
                </a:solidFill>
                <a:latin typeface="Questrial"/>
                <a:ea typeface="Questrial"/>
                <a:cs typeface="Questrial"/>
                <a:sym typeface="Questrial"/>
              </a:rPr>
              <a:t>What is coconut oil? </a:t>
            </a:r>
          </a:p>
        </p:txBody>
      </p:sp>
      <p:sp>
        <p:nvSpPr>
          <p:cNvPr id="159" name="Shape 159"/>
          <p:cNvSpPr txBox="1">
            <a:spLocks noGrp="1"/>
          </p:cNvSpPr>
          <p:nvPr>
            <p:ph type="body" idx="1"/>
          </p:nvPr>
        </p:nvSpPr>
        <p:spPr>
          <a:xfrm>
            <a:off x="1066800" y="2103119"/>
            <a:ext cx="10058399" cy="3931919"/>
          </a:xfrm>
          <a:prstGeom prst="rect">
            <a:avLst/>
          </a:prstGeom>
          <a:noFill/>
          <a:ln>
            <a:noFill/>
          </a:ln>
        </p:spPr>
        <p:txBody>
          <a:bodyPr lIns="91425" tIns="45700" rIns="91425" bIns="45700" anchor="t" anchorCtr="0">
            <a:noAutofit/>
          </a:bodyPr>
          <a:lstStyle/>
          <a:p>
            <a:pPr marL="182880" marR="0" lvl="0" indent="-182880" algn="l" rtl="0">
              <a:lnSpc>
                <a:spcPct val="100000"/>
              </a:lnSpc>
              <a:spcBef>
                <a:spcPts val="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Edible oil extracted from coconut meat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Contains fatty acids with powerful medicinal properties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Contains richest sources of saturated fat</a:t>
            </a:r>
          </a:p>
          <a:p>
            <a:pPr marL="182880" marR="0" lvl="0" indent="-182880" algn="l" rtl="0">
              <a:lnSpc>
                <a:spcPct val="100000"/>
              </a:lnSpc>
              <a:spcBef>
                <a:spcPts val="900"/>
              </a:spcBef>
              <a:spcAft>
                <a:spcPts val="0"/>
              </a:spcAft>
              <a:buClr>
                <a:srgbClr val="EEEAE2"/>
              </a:buClr>
              <a:buSzPct val="100000"/>
              <a:buFont typeface="Arial"/>
              <a:buNone/>
            </a:pPr>
            <a:endParaRPr sz="1800" b="0" i="0" u="none" strike="noStrike" cap="none">
              <a:solidFill>
                <a:schemeClr val="lt1"/>
              </a:solidFill>
              <a:latin typeface="Questrial"/>
              <a:ea typeface="Questrial"/>
              <a:cs typeface="Questrial"/>
              <a:sym typeface="Questrial"/>
            </a:endParaRPr>
          </a:p>
          <a:p>
            <a:pPr marL="0" marR="0" lvl="0" indent="0" algn="l" rtl="0">
              <a:lnSpc>
                <a:spcPct val="100000"/>
              </a:lnSpc>
              <a:spcBef>
                <a:spcPts val="900"/>
              </a:spcBef>
              <a:spcAft>
                <a:spcPts val="0"/>
              </a:spcAft>
              <a:buClr>
                <a:srgbClr val="EEEAE2"/>
              </a:buClr>
              <a:buSzPct val="25000"/>
              <a:buFont typeface="Arial"/>
              <a:buNone/>
            </a:pPr>
            <a:r>
              <a:rPr lang="en-US" sz="1800" b="0" i="0" u="none" strike="noStrike" cap="none">
                <a:solidFill>
                  <a:schemeClr val="lt1"/>
                </a:solidFill>
                <a:latin typeface="Questrial"/>
                <a:ea typeface="Questrial"/>
                <a:cs typeface="Questrial"/>
                <a:sym typeface="Questrial"/>
              </a:rPr>
              <a:t>Medical Uses</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Moisturizes skin </a:t>
            </a:r>
          </a:p>
          <a:p>
            <a:pPr marL="457200" marR="0" lvl="1" indent="-190500" algn="l" rtl="0">
              <a:lnSpc>
                <a:spcPct val="100000"/>
              </a:lnSpc>
              <a:spcBef>
                <a:spcPts val="500"/>
              </a:spcBef>
              <a:spcAft>
                <a:spcPts val="0"/>
              </a:spcAft>
              <a:buClr>
                <a:srgbClr val="EEEAE2"/>
              </a:buClr>
              <a:buSzPct val="100000"/>
              <a:buFont typeface="Arial"/>
              <a:buChar char="•"/>
            </a:pPr>
            <a:r>
              <a:rPr lang="en-US" sz="1600" b="0" i="0" u="none" strike="noStrike" cap="none">
                <a:solidFill>
                  <a:schemeClr val="lt1"/>
                </a:solidFill>
                <a:latin typeface="Questrial"/>
                <a:ea typeface="Questrial"/>
                <a:cs typeface="Questrial"/>
                <a:sym typeface="Questrial"/>
              </a:rPr>
              <a:t>Unlike mineral oil, there is no chance of harmful side effects for skin when applied generously </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Skin care and hair care</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Digestion</a:t>
            </a:r>
          </a:p>
          <a:p>
            <a:pPr marL="182880" marR="0" lvl="0" indent="-182880" algn="l" rtl="0">
              <a:lnSpc>
                <a:spcPct val="100000"/>
              </a:lnSpc>
              <a:spcBef>
                <a:spcPts val="900"/>
              </a:spcBef>
              <a:spcAft>
                <a:spcPts val="0"/>
              </a:spcAft>
              <a:buClr>
                <a:srgbClr val="EEEAE2"/>
              </a:buClr>
              <a:buSzPct val="100000"/>
              <a:buFont typeface="Arial"/>
              <a:buChar char="•"/>
            </a:pPr>
            <a:r>
              <a:rPr lang="en-US" sz="1800" b="0" i="0" u="none" strike="noStrike" cap="none">
                <a:solidFill>
                  <a:schemeClr val="lt1"/>
                </a:solidFill>
                <a:latin typeface="Questrial"/>
                <a:ea typeface="Questrial"/>
                <a:cs typeface="Questrial"/>
                <a:sym typeface="Questrial"/>
              </a:rPr>
              <a:t>Immunity against infections and diseases </a:t>
            </a:r>
          </a:p>
        </p:txBody>
      </p:sp>
    </p:spTree>
  </p:cSld>
  <p:clrMapOvr>
    <a:masterClrMapping/>
  </p:clrMapOvr>
</p:sld>
</file>

<file path=ppt/theme/theme1.xml><?xml version="1.0" encoding="utf-8"?>
<a:theme xmlns:a="http://schemas.openxmlformats.org/drawingml/2006/main" name="Savon">
  <a:themeElements>
    <a:clrScheme name="Savo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1077</Words>
  <Application>Microsoft Office PowerPoint</Application>
  <PresentationFormat>Widescreen</PresentationFormat>
  <Paragraphs>145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Questrial</vt:lpstr>
      <vt:lpstr>Noto Sans Symbols</vt:lpstr>
      <vt:lpstr>Savon</vt:lpstr>
      <vt:lpstr>SUSTAINABLE SOAP</vt:lpstr>
      <vt:lpstr>Soaps today aren’t as sustainable as they claim… </vt:lpstr>
      <vt:lpstr>Top Unsustainable Ingredients </vt:lpstr>
      <vt:lpstr>More ingredients </vt:lpstr>
      <vt:lpstr>Proposal </vt:lpstr>
      <vt:lpstr>What is lye?</vt:lpstr>
      <vt:lpstr>What is Crisco? </vt:lpstr>
      <vt:lpstr>What is olive oil? </vt:lpstr>
      <vt:lpstr>What is coconut oil? </vt:lpstr>
      <vt:lpstr>Procedure </vt:lpstr>
      <vt:lpstr>Test Results </vt:lpstr>
      <vt:lpstr>Analysis</vt:lpstr>
      <vt:lpstr>Our vegan soap  </vt:lpstr>
      <vt:lpstr>PowerPoint Presentation</vt:lpstr>
      <vt:lpstr>PowerPoint Presentation</vt:lpstr>
      <vt:lpstr>Second Recipe</vt:lpstr>
      <vt:lpstr>Pareto </vt:lpstr>
      <vt:lpstr>PowerPoint Presentation</vt:lpstr>
      <vt:lpstr>Analysis </vt:lpstr>
      <vt:lpstr>Sustainable Packaging</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SOAP</dc:title>
  <cp:lastModifiedBy>Rubin, Alexandra</cp:lastModifiedBy>
  <cp:revision>1</cp:revision>
  <dcterms:modified xsi:type="dcterms:W3CDTF">2016-10-06T15:06:16Z</dcterms:modified>
</cp:coreProperties>
</file>