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8" r:id="rId4"/>
    <p:sldId id="266" r:id="rId5"/>
    <p:sldId id="257" r:id="rId6"/>
    <p:sldId id="260" r:id="rId7"/>
    <p:sldId id="259" r:id="rId8"/>
    <p:sldId id="267" r:id="rId9"/>
    <p:sldId id="271" r:id="rId10"/>
    <p:sldId id="263" r:id="rId11"/>
    <p:sldId id="272" r:id="rId12"/>
    <p:sldId id="262" r:id="rId13"/>
    <p:sldId id="273" r:id="rId14"/>
    <p:sldId id="269" r:id="rId15"/>
    <p:sldId id="274" r:id="rId16"/>
    <p:sldId id="270" r:id="rId17"/>
    <p:sldId id="261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89" d="100"/>
          <a:sy n="89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E17B-C224-4CC0-909E-6BAE009D1A2E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07733-12F8-4131-ACCF-1179F2516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3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E17B-C224-4CC0-909E-6BAE009D1A2E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07733-12F8-4131-ACCF-1179F2516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E17B-C224-4CC0-909E-6BAE009D1A2E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07733-12F8-4131-ACCF-1179F2516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5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E17B-C224-4CC0-909E-6BAE009D1A2E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07733-12F8-4131-ACCF-1179F2516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1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E17B-C224-4CC0-909E-6BAE009D1A2E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07733-12F8-4131-ACCF-1179F2516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3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E17B-C224-4CC0-909E-6BAE009D1A2E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07733-12F8-4131-ACCF-1179F2516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E17B-C224-4CC0-909E-6BAE009D1A2E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07733-12F8-4131-ACCF-1179F2516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8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E17B-C224-4CC0-909E-6BAE009D1A2E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07733-12F8-4131-ACCF-1179F2516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38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E17B-C224-4CC0-909E-6BAE009D1A2E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07733-12F8-4131-ACCF-1179F2516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68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E17B-C224-4CC0-909E-6BAE009D1A2E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07733-12F8-4131-ACCF-1179F2516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40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E17B-C224-4CC0-909E-6BAE009D1A2E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07733-12F8-4131-ACCF-1179F2516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9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AE17B-C224-4CC0-909E-6BAE009D1A2E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07733-12F8-4131-ACCF-1179F2516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4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hyperlink" Target="http://www.google.com/url?sa=i&amp;rct=j&amp;q=&amp;esrc=s&amp;frm=1&amp;source=images&amp;cd=&amp;cad=rja&amp;uact=8&amp;ved=0CAcQjRw&amp;url=http://en.wikipedia.org/wiki/Pebble&amp;ei=LQNmVfWOEMbJtQWnmILYBQ&amp;bvm=bv.93990622,d.b2w&amp;psig=AFQjCNGfUsNdaaYA227dTrXXfobsdxbRSA&amp;ust=143283524306819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7030" y="270456"/>
            <a:ext cx="9255617" cy="1178886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Traversing Mars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1437" y="1554298"/>
            <a:ext cx="9144000" cy="1655762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By: Payton and Alex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0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52"/>
            <a:ext cx="12192001" cy="6868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3330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Rough Terrain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4"/>
          <a:stretch/>
        </p:blipFill>
        <p:spPr>
          <a:xfrm>
            <a:off x="643943" y="1592175"/>
            <a:ext cx="7719469" cy="2104014"/>
          </a:xfrm>
          <a:prstGeom prst="rect">
            <a:avLst/>
          </a:prstGeom>
        </p:spPr>
      </p:pic>
      <p:sp>
        <p:nvSpPr>
          <p:cNvPr id="3" name="AutoShape 2" descr="data:image/jpeg;base64,/9j/4AAQSkZJRgABAQAAAQABAAD/2wCEAAkGBxQSEhUUExQWFhUXGCIbFxgYGSAgHBwfIBweIiAgIB8gICggHB4nHRwcITEiJSkrLi4uHCAzODMsNygtLiwBCgoKDg0OGxAQGywkHyQsLCwsLCwsLCwsLCwsLCwsLCwsLCwsLCwsLCwsLCwsLCwsLCwsLCwsLCwsLCwsLCwsLP/AABEIALgBEwMBIgACEQEDEQH/xAAbAAACAgMBAAAAAAAAAAAAAAAFBgMEAAECB//EAD8QAAEDAgQEBQIFAwEHBAMAAAECAxEAIQQFEjEGQVFhEyJxgZEyoRQjQrHBUtHwcgcVM2KS4fEWJIKiQ7LS/8QAGAEBAQEBAQAAAAAAAAAAAAAAAQIAAwT/xAAhEQEBAQACAwEBAAMBAAAAAAAAARECIRIxQVFxEyJhA//aAAwDAQACEQMRAD8AD57hcQ3p1aVturha0/p1HmD8DejzK0toCUCABH+d6FuYhTra2nAUjTcyD8QTepsoTqHmVqHIn+e9dWyt4PHp1qQowSZHcUYxOOShlYNwUmPXl94qhicpYfgKSQQZSpBKSPiocywTCfDK/EVfSUBarE/q+rkJvU8uu2k+I8E+FqU8qISNI7879hf71xn2I8dpMAyHEgECAbwQeojl2qmjDNsAIL0oLhhJubkm6pvc9KKZu6lLJIM7aQOsiAI71p2q3BHLV6YArviUANtOpEr1hIjchXL2Inteh+ExBCQrQsdfKf2oa5mruKxDXgolpokyry6laSJTO8A/c9qyJ7HmMkUVLcLiUqXBgJsISBczfbtvSFxlmSi4lgoOplwKMXm1tPUEGac8JnfiqUlA8yDCwf0noe9Cc4xSmFIdcb8pWNawAY/pvvatSq4515OHWVtL0FF5Gw7jce9W+Fsxb8NHhkBIFv8AOZnepMx4rYUlLaVhXiHSR25z67e9EGX0qRoIBTERyj0rKjtvGIceK025Kj9ShuT32HtQrF5W3h3dYAKVKK9RAlHIieQvyjehOTKVhXXWtKloC5QQZMEA3n13ollb6scp6UOJbILZJIEC8gSD5t5j+Kwui5zVuLKSANzP3oVxIjxWm8ShQBHlEi5SsjnuDYGKqKwf4NZCGy4LFJSmbExeAYvv81ZxOAW9hVoQ4Ar6hItIMhPYcpotM4r2OabThQCDdSBKfqMrEi1yCJntNdYt5hSC2tIAiNtKh/IpSS9jVIQ8tIS2gTAI1bfURuLTbe9bzrMDiko8Ntbim1SrQkny8wqAbG1bWG+G1rUSbhIUQFHdUGJHY9aY2cqZCisJhSjJOpW57THwKBZDjA4gL6zY8iCQQekbUXGKA9v89aU+VdZ7wwjGJCVLWhSZ0qSesbg7iw6etV2cmwjX5LgSVoAMrVe/MevaKIYXOEFQSDKuguaUOMcahOPC1pSsKZSkpI2AUoGaKePahrbbzFRwh8QBF5WSJm4SST2ttTRgOMNYOnDvKIsfKAJH/MTFIuEyN4uFzDjT5lFCBuUk/AttPanlRCGZ20jbpFaFVxa8Q4tSkoblZ2K4CbfqtM87A3mqHCuWYhrUlToBBIKNMhJ5iZ2phyVuWkHmoAn3qXNFpaCFlQTqJSZO5AEH4t7Cn6N0FzvLFCXcSG3OSFoBlHMC9wefQ/apeF2fDSDYq5mr2fuFeBdCAVqUAG0gbnUCI9N/QGljE5i8w0EraW24oEJkWJjkr6faZrbjYPPPlWJcCEkgEXAtOlM32qtmWPGKeGG1KQlnzLiyipQIAuLAAkm3MdKs8O4ttSEgkWHW89+9R8YZkylKHWwVKQfMsA/SbRq2MEzHK+006mz65z5w4NkOJQp1tMCZEp6au3KQKSOJ8W+94bziVIAEIGkhIvO5Fzzp4yvP0ONmboVY9D1obmbrrTKEvhC2VqAUQSQDMjcCNqnlDLrWQZ+s4dTgaJKEzdQAsOu/2onkbTrp8V17zK/SkeVI/pEz80PzKHUeC0oDWkhKv6T0PVJn2qqjGPYBsh9JNoStHmST6xb0MVpf1XjM6Gs0SvxVQEKFrkgHYcqygWX5gotoMEyJmN53rKhUqw14p1GBCgIBN+fbvVHLM6LKPzQY1kEc0wr79abcMhpSCkAJMeVQ3nkT1968tSVpdc8aT5jJixM3Pp/FXbYLZ8epYHNm1JCgoR1FUHc08PEKWTpacI0KP0rhIBj3/vtSWxkLrwWppJShN1FR0aucAHcx7d6fOD8SlbaOw2NiOljtatonaqw7hnMUtTQStPlBtI1RcJHSI25zVXMsYcFjFQ0tTTiElI5INwoIm0bEjlI5UQfabTjnNEBXhJJA2kqUCY6wAJqbNGTiMOtAjWnzNz1HL3FvetfXQz9Zg80dxIBZb0pmNS/LPYbk3tO1FXS74SgUpUQklOgzcC0WBN+lJHDWaYkISPw7qgmRqSkxubeouKMO8VfhwC826j/U2oA+hiDWlbMUMuzdtpxWtZBchZKv6oAI2tsLG9Fc/wAzV4CkIw7q/EGlR8NWlKTuTadtqCZO89isQ68y1q1naw0bH6iQJO5Avejn+/QystvLDTid0LMEfwR3Eg1tFmIsnwmC8MNKZBERqULnvq3B9Iqjhmy3iXWiv8pMFB3UZEwfTrztTCc1Q8Bo9CoXCu0c6DJ4bW3qdDpWFrA+mFJ1EDrcCQJ6D1rZiooZThXnVuqGgqDkbkEDYEiLWExNMuLecaWjDhGkrTIVuNI+og+49yOtHsry0JAAmBzO59aF/wC0nN04Vthf6/EIHXTpOr2kI+1bRoplzXhgaQO97n3pfTiJxLq9CkBS7akkTACSQDyJBNt5nnU2TrJSFOqUVETpBIA+N67xmMV4OJCkLVoBU0QkmVhMpAIFySdNt70Ve4pZtdRCEFZKboERPeY3HLtRnhdSVYYeUIULLREFKuYI5f2ikbIM0dlXjpU2sqmFgpt2nccqOZg2488yvDrWmAQ6UCQoCNIk2mSb73NaVPObNgficM8cW7+HKQ3I1hW2vnEc4ieVQ45LocSl5aWmyPqBuT0Ei1vWr+UZapt1wlxTY1eZCxKtXWSbAiPXeuOMMV4b2F8ZIOHCyfE5a9JABHKJn78jSlLl+Z4XCSfETK7cyo/FyaYmcQiFOkAFd79gB/FLTOaMPhRWElBMAeh3tzkVZfaWgBzDtrWP1JJkp9NRnT+3psY07BE5+lOMcKR5TATAsTzjreNq3mmR4zFPEtHS2tPnHiQAdrgbSI+L1KjhzElZcCGwASUJKhIJ22sIBI3olgs5DDhZhQcG6Y83qeo77XrKmKGBcfy9lKcUICbApOqBymNx3FR455OIxDC1fQmdAUeZEkx3gW7US49C38OyhKFeI47oT0ukzJ2GwPtV7hb/AGagkHFuqcjZKFFIB6yIUr1sO1G/oxJluZl1SmxHljf/ADp+9Rca4oHDFkIJe1IUhIEyAsAkdgCZ6c6gzzJk5Wv8QHCWXFAQqZSb3veLRBvNZjs2/EobLKFLIX9QFgIMyrYXi3atO4uzsg5w0sKT4jRTBBUCIlM39RFeh4DiJhDKYKYj2pf40Wstso0eYuABW4EggyRteDHarGV8NYVAugOHmpd5PpsOdMTy499BAxXjYlz8OlIakEck6j9UDpN7d6Z8flTj+DcZC0lSoIEWEKBtfeBA9aXnPCaxC0sAJsnyjYEzPoIAtTbkjwtMnvNPw5J7KWB4fXh204jxSsJupMWjmR3ApkbcDjS02WhaDa0G1u28UP4zzT8GypiCpTifIqPLpNiSdp3EenKqXBeXBA8RRk79hPTpRmjjys6VV5wWzoX5VJsUnlWUPzs+M+44nTBNp7CP4rdVtR4z9FcM28cQptflakkFKhME/T25/FXP93hvFuOLOsQktTy5H3TAj1rWJwr4cLiEQR9aCQCf9PI+s0uZtnTj5Bw6V/lklR0n3SRH70Vfzp6Nj20YnDKlWlaBqSqYum8Hqk7EUH4ixramMKrWUrLiACkwSFfUmRyP8ClHJ8Y7ilpQ4uW91pAgKA5HtO45iaf87ydGLwmnSkuNjU1yuB9MjkfiY6Vt1M445x3Djbg8Vr8p8CziefZY2UNt70oJ4mdCJhClG25H96Y1supwaSMTJAGuUi45gGZHrz7VJmnDmHbDeIQiFN3VGyhBuU7SJCrXtR/FX2u4bNSpsKDS0iNiACO0TNVFY8YhOlV21i6SNx3naq5x6SNfiJ0xuDStgM9IcKAjdR0TYx3mp4r58ZHooLeHbQlsBCOSRtM3/elTinM23MSmRqhshZiYBNpPLn80xtYBOKwjnixr0EoVzQQJBB33FxzrrhtSMO0lKTMjzE7qPMnr/wCBSN2YSOGMwbT+SDCkrOkdQSTbuJ2pgezg4gnDYcw4CCtwiyIIMR+pRIiNt/Sp8LlbDGYLdbSEhxCVRsEkkhQHQEpn3qXHqbRjVqRGpbaCruQVCfj9qqIo7i8wxDLGsNJcKRfSsj1MRMc4k15TxFi3cc6BIWvpyHQAX3NevYN6U+1KOT4Rlp3TpSC2tYSbWBMj/wCpFFaexvI8qc0J8Zekx9KeXuRf2qpnuZKwWhlCpUu4UeYM3PeQaO4fMUKJCZVHMDn/AJ+9KvEXD6swcL7bulbaQlpKhYwSb80klR9LWqdtXcgh4ScUlCXfPoVqTO0wRfqL3G21WhnDTSCpagkJFx0ik/DvYptSWxouJLkkhHqLGeg50SzfAtIwTviNzqgeIsebUojzTFjJmqFy+lbB4s4x1WJVOhVm0dAmQCepJn2iinGOIZVhsPhSguLW4CpKdwkAk3GwmPv3qvl/DaPCAw7hbVEgLlSSe/P4PtQTgsq8d5T0+NOkk9iQQOwIi3SnPiJRdvhw4QFxhJU3EqBIKm+sdU+l/Xl0rP0tNlxSrEQnnJO22/X0ptwLum6iAAJJOwA6npSVjMEziGfECQBfSoCCBNvtFjWpnaDFcbNIQAlWpXIAEk/bemjKMv1qDzn/ABVJAUegEkAdI1G+5pCyUMeGTqSCBdW5n/zTZlvGDIbCntTXqkx8j/zQ3jhvxWEQ82W1Tp1A2MQQZSZFxcD9qrZZiyj8y+pI2JN+3ShOE4sQ+lRYBIA+tQgewME/b3oFn+Oxi1KawranUqEqdT0VMjkAqxFj0MXqdUV+LOOXcxUlDlmUq1BA5nafYEwO53ptyzGAJToIAi0cqD5bgHMR+S+yUJbI8qklKp7bECOY3mu+NMMnBNtrZASSvSUjYiCfYiN+9VOoFrj7FkYcLT+pQCuxmQr7R6xW8gwWJU2Fvtq0n9KTy6kA6vblQXJsaMQn83zeb6ZsIiNufOn9vFBlkLBtIBHrYfe1Ks3sgcRYNrC4ttxEhDyTIJJhQI5m8XHpejuT5iibqFb4iyZWIdGIACkBEeHzCibkDnNu9K2Gy9vxHC5qSlFtElN+/MelETTzm+OS8UJSEuJSlXiJsbGItzsDbvS44hX/AOEOFggyEAkp97+WJ796PcL5Ow2PEuZuNRmB/PqaMfiGyAMOgKIVHkgAC83sD0gSZq0WvPWcuw0CC5/1D/8Amsp5ebwylFS206jvKBPvatVk6EZtnzbqWUpWNa1gCDfTBn/OsUYywabJhIGwFKeIzLDqLjI+tDhCQBJt9MdYiq+X56+t5LBQULKoJ6DeY9JraujvELbSMU2pMBx0aVRzi4J7xIn06Ucw7oCQIjuN/wDvQDi/BtsKaeSCVGxkk7XkSbEgGY7VrD5y2sAhQihmPZQ+knUtK8Oo30khQBNgR0vEgn2qbNUrBbZS4UNlJ181CIAgnrJuZ2rj/enjgttLAAI1K3FjMC/pNL2bB/DvF15YcQ5ACxYCJhJE+XnzM1vRzowjh7CNsKUyjS4EkhRUSTHIyYgxyrjhhzCrQlbiUKcv9UHTuIAO1qGYN93FDQ0kqT+oggCOYBMX3Fqb8vwbTjYQ4wjUgRoWgSnsLW9qnDVoKZUhSNICVJIOklNjvtEUtZLlMPuIS4pTCCAm/mk7oJ7CL9FDvRB/h1jCa8R5lNxdtaipCO4B5G28xQ3hp8tLdlpSGVr1oVG0gAgjdI8oNx12tRfR4++zTmHCiHmypsqbdCYSrUSDEkAgmIkm4g39qXss4fbJDq3HFOKAuCAPQCNr8yau51x002ytOHUFuFJAP6U955nsOdU8izcKbT5V7f0K/tW41VkEfx/grLKpUuJSALqB5/36QaRs9y7GeMpS2lIbddTCwoHTMJnykx70aGaKVma/y16i2lKU6TOkSZ6xJ32o7m+bp0FpQOtVtJsbjv8AvTUSSu8shASlNgBai7+KbQ6CVAFSJI52mDG52+1JTJxiAk6mFDUAtQ1SkExMWB+3xTfg1pRexUYlR3P+dOVEPPrqlzhN0LW8tQIUXlkBYIISTKbG4saKcT49kt/hnIUp4fRP6QQST0uIHfbY1DxrxIwjwWyr80rmUmClMGZjkTAg7m/Kg7WVYd9XiA/mb6wo6ulzzt1mluPHZ0LYTDjRpaWWlR5TJUB6hRuPSKV1PNsrKX23VOoMKXrIvuSCIEHf0NR5znS8I6WzewUlQ5jv0Mg0ZybIUYk/iMSkqccAOmSAkAADaJMATPpyp1OZWl4lrFMLQhbwUUmBdUxyI/UCaHcK5Qpl1xjEytIQClKidBCp82k/EEWINei5XkTLYhlIbm5jme870rYbMvHWoqP/AA1KTHSDB+SKMtqphdxvD2h8lho6FXmCQjrfeOf2q9lTiWMVoLmslNrRfnFNLboTzpVcQy5jlOBCV7C4lMjcxtOwPoe9ONaO8VZUVMKdwyT4tpSmBqm3oSN/QHtXXC+MSlpCRaBEbex71FjHFtYpCUuEYcp1JRzCtiJ6bEep6Up8UB3DYtRDitD3nRp+CIvcG9t5qcxuXZ4424iTh8MHLKcCgEiYJB39ov8AFAsK4rEaXFhJVFidkzyTz9+cewU8YUKhTqVL7qm39hR3LfFeIjyo5RufToKqUSJuIsu/DoGKTBSCA4AIMEwD3gkfNVcfxY0tDTTZnUoFXYC495inDG4Vn8MW3ACCUwDzMggd9tr7UC4mwbbraWQlIcUoeGoASgiJ2jywLj/tWXdgvlOJ8t9qqYLEJfdW4UiZ07bhJIE9/wDtXeaZUMHgVPJWpS0ATqIhUkDoIN7fFL/COLISoOApMk3BEgmbTuL0y9pq7x5lP/tS60tSNEakJMJUkmNtpEz3E0a4RxCSwjREAAADlag+dYpDzaGVGylhRT1SkHftq00YybwGwEjQn/TAj4rXiiwVewzayVKSCTzIrKEtZq6QCNEcrE29dQ/atVzx08eQHkmUoYlR87qrrVF/QdBQnL8XOZkqBTCTGoQbDoexq7wpmpUtxLllhRt6W/cGjudYdC0ocKQVNqkEbxzA9Ry51bePWp8UjxD4rgB03QkiYtv671awmFaUdZQhSiAFEpEx6xS7iuMGVgNtSpShzSQB6zE+gqDKcctBCfMqN1AEiO5G0Vh0PYzhpsK1sy3eVJQLH0GyT6W7TUbuAw7rehalKSYkEjkZ6UUZzJIRqUQABNL+StpI8Umy1FSZFgkklIHKwimNYuZZiktPeHqkR5Ntugi1v5onxDnjTSmVFSQtR078om/vA96V+OlMFgqsHE3QoGDPT32ovwhkkMBL4nxEwtKrkyOZPPtyqfreuk2PzoPjwW4WSRquAAJB+bbVQxecpZdQzoUHF7SPLHMzsY6A0Ia4UVh8Q62jEQlJ8pUJJkAiYIg3g7zGw5WmtBLX4h4EJcGoEbESLGfaeYp+JxNh+F2wpT4cKlKJVC0gIBJJMEbdpoplB1Ak2gkR6dafcpShSRp0x/m1VeMcQzh8K665A0AEGBM6hYeu1Rx5GwIZweo69l6YCu28HtNKmVtN4wpffElV0JkjSPbckX6VZa4lOJQUNJUhKhBWqJg9By9T8UKYw76XiyxpS0lIIW4k2kbJAjV8iJq6PXYhxHl6EONMtrIS8lWtIMmBp2JnfVF+lQYjLPCLRQtyAoAoUolKp6ze2/QxFD3cI429/wC6UFLVdt5PToOkTdO1+czUrBxL69BUJaXIKUmFWtJJgSDsKjO+nScpymX2bsDhmkkq8NvUr6joTKvW16S+McIcI6p1iENHTKRsknfSOnOOU+lXs54jfwpS3+HJdX9F/Kf7xIpZ4qxmJXpRikBtJGoAKBCo3Mjp0pTuGt3IWsWjypSpRTHiK3/6hf2FM2Ewpwzep5SNCQJUDYesxAoLwVjEHDNaCPKkA+o3+9FeIM+bZwzhWQZTpCTzJ2H8+1ValDnvFK0MKVg2XHjB/MCfIn/m6rje1rb0M4ebwehKghBndX6ieqlbkzQlriTFYtPh4VrSmYU5IgA+pEkC8C/zV/C8EYcI0pcfbc5qCgPlMQR8etTpy1f4mwuHLCghRbcUPyyhw3V0Ik+U84EgSeVJKWHsA3JSlxJJ0rSbAnkqQCPWunuHH8Pi0ILhWpQJC1EwU8zzIjmm+47GmfGZS8vCuJQQ4opMJNiTFouQT8VU9aKrtOoUUqUolcATNvjpep864ecxhZVrCUt6pj6jqiwJED6Rv1pU4YCnVlKt0EA+l/7V6UiQABW9wzsst5Lhlq06XAUKhQKzfsQeXO0UwjJhEsmD0VsfeJH3pXzvFON40BpIVLYU4D6kD3gUz5PxCkDzoUIEm07elbof7S9FfNMLiGsSlzELSW9m9Ngg9CDso9ecctq7wWMQrHpSpQhKD6b/AOfemV3inDrUVAp8MiDqi/qKS8Vkjby3HMIlAaUoKSk2B2nSIgJJBgH7CK0h3TXxJj1v6EMtlbQ8ylCIJH0gDc9bD+mh2eu+JhC2EqKtSfpB1J8wk2uIE1mBxkWuCNweXrTJgnQULc2UlOonqALz1tWxpy+EnAZJg1AlwqSo21hxWoH3MG/KKI8KqDHkWk3JGpaSNcc77zv6UJ4pWHnUPYcFS7hYTztZXruJ5yOlWcJmbjbS04htYRpNyLA8jOwIN6qDkv5m8yl1QCygf0iIFhta3pWUqqwHi/mKfhSgJATIFuuoVlTivMMLygokyh0GbiDJvcHr0o3l347EJKTDSditaVCf9Ij77U14ZLbmJ1kArQmEqO8HePj7nrR1sXkmw3rYmdPKsPwstvFMtuEaCZCkncCTA5g8vevUWUIYbKjCUIEwP46mlPN3vxKkt4UguJc1hX6UJ6noCDAG9+xqLiZnF6EtvON+HYpLc3WLjVPyOVq06HJxmmRrSkrU6opK9Sm7aAkqkpHOADG/Kn7AuJUjSQCkiIItHpXn6eLdSPBdbVrIjygq1egF63w7xboPguIWHBZIIIJHImdrbzWVFnMciQ0+tKRqAIUjUZMG4Enobe1MOHz5hDallQGmSRuQedus0r8V4PEYg+O27pSAAtCbEJBuoK5wDMWsKvhLLLAnTAT9orZrW3iDf70KlKcUbuK+JNh7WHtT1kGISlOgAQd7b9Z6zXnGShDySEMhVydSote0E7egply/OQhYZcbWHonSBOodQQdMHuR0ooqTiZ57C4tCMI74bTg1FEAhP+mRYSNtq1xGycVhVh5wrUlJUgm0KA3gADqPQmuc6yjE4p1L7am0+GnSltRM8zcxEydqtcNKCmyHUglUhYNxvBFacVar8GYAhtCnB5iNv6R/emvO30IwjkkAgeX/AFSI+5oM1im8MVpWoAJuCTfSdv7e1R5Tj0YgBxXmSSYChYQY2PO1CfYdgszbdOl1KV6TsoAwY3v2/ejP4NCkFWH8iwJCR9Ku0cvUVribJmVsrxDYDbjaCoqSICkpEkKGxted/mlrJczd8PV4S5jYFN/kiqjZjH8e/j0tpbbgoVq1KsBYiOt56chUGQZgFOqRiGPExCFEJSoAhItMchcb+lSZVnBbw86YWmdQPUb/AHpkyLh1C2y/qIfd8ylTaekdKDRXCMJKZWwEjqAkx8XHrSxn2VpRi0KCvEbKSpCVX0EWMTyMje+96P5XmRBINikkEdCKXeKME/8Ajg5hU+IFtAqQVAJSZIsSRE7+s8tlMq7kZASNIAm9hAmST95q5mmYpQpAO8GT8QPXcxSjlq8Q2tQd1Mq1EqRAiDsUzIjuDvNMuEy8YrDutlUBYjWRJ1clbi4sal08lDiXHKd8HwkFZQolRSJ0gj+TpMdqK8IvvPIUttpSkom4i5G4TO5H723qgGiy34DadSkiE6dr8z7zTpl+Zt4Jspg6UIQQ5BhajOoR1BAJ/wBVa9CbyrxzCoxCMS5iPD0IdUSNikalSAYNt4nqe9Na83fQ2VeGFECRCv8AtVrCZK+6w/pUgKc1lCCLCSSkap3AgbRb3oXw9m6HmrxMXFUxdyPNnXVPPOJKiozI2ECIA6AU6cIYZLiQ6rzFVxOwHKlPCYF/CDWtALJMagZ0ybao2n4m01PwxxKGFqbXPhBR0LF4k7EbwJ3ranluPQM54Yw+KbKFNpSqPKtIAUk+24nkbUkcIPFAUwswptRQR3SY/cU3f+r8MgeVYW4r6EJmSe/9I7mhmUYVLZK4GpaipRi5UoyT8n2pg4h3EGBJeaWhZQSkhUfqjTH7mqvEePdawi0IXGqyiBcpO4nlI6UyZjlyHXm1KUoSkiExFjvt3+1JPFaF+KpoeZLahqO0ix29DRVfVzh5rEltK0sEpi10gkdQCamxHGYbJSpJCgYIUII9QatYLOCmEJuYt6VV4ly1eIAcS0FrT0IkjoRzjcVXbQLxGTlxRWh3wkquGwidM8t/eOW1ZW2cwsJsRYg7gjcEcjNZWxz0exGTYkfmNqSVD/4n+Qfes4ax7ry1s4qxFiggAEHrH1D7UbwmUrDch5ZVG5AifSNu0+9CMtwaS8VvuEvDykJMJEHlzPqfgUV0bwODbwL76EQAuFp7CCI9jPzV7KSjESXQFpmwNxbtUHEWVtpdadUdYWPD0qP07m0RvHPaB1qNxs4MoQy2XEuSUjV9PXUTfTfe/Si+umnXtZwhZZxikISkHQFJ66SSCJ33A+1FeJsCh/DlcDxG0laFc7XKfQxEeh5UkY/IMU64rEJWnxf0pTaAB9IJ39xcnlRPInMRiGtL6oSsXCBBKTyJnmOkUdsEYfO/E0MNq8znlnoDufYTbnT1lWS4dIAUgLIgSvzfvb4pIzfhbwsW0cCIgal61HSgjaVGT5hIi5tTkhhwoIDoLkWkQme/OO/2rRuVtCeJPDbxbKWUAJI/OCBCUiRBMWTN7847U4MYVtaRqQkxtbb0PKkvHfk4cpdOlZEuE8ydzPTp2ij/AAenFFkeNoA/RIOvTy18p+/W81qYqcQvYhtxTbDKHRoCgVL0qEyNO19t5G9LeSY1TE+MQApRVtGkk3SekGaPZpjHcM+A6NTjs+GRZMD9otPrzmuE5Il1KvEWolRJO25PIdKOxodgnU4x9x1tAWoQ2lR2AAnf1PLtRzK+EtCio4hQKrlIA0T6ET9xQXJs6w+CScOpSUqbMGbSd595B96nx/Fiy0peGaW5A+rZPre59hSjtHmmLfeU/gklCIOhbg80ggGyeUpN5Nr770KafewGn8Q3CDZKwQUntI2PYxz6VU4OxRU848tWpRBk9zE/wPSmfPsSrEYRTTbZWoqSU+yhJvbaaIuALmHxGNUp3DoQGliPOrTqIsTF+w5bU0ZRmK2CGXU6VwCpMz7g8wb/APalrhLAOpWpl1TjeiPLEKvN7z5ehG/tRXjLh9Wg4nWpaEN6TBIWkSSVWPmF72EfttN47ETmh7EvOB9aEldgnTFgATcHcgn3q5glrZdACy8FCdZgERyPIb2je/el7h3JkKZBLypItEAAfFEMkUG9balSsKMzuentFPGy3B4Wd1D/ALScaQ23AKTPlUPuJ/j0ojwvhn14ZJaKACmQFEgm1tgYop5VsqSsBSeYO0bUNyHMkYdxWH1f8OAJ/pgR9jFOdi9KuT4h1pZS8ClwKOoHoTYjkQRzFNmZsJxOGMkhTfnTe0pB36iOvODyrrN8CnEtFSSA4kShXKeh6pPMUrZW+680pDkNgylaUkzYkETP7UY6ceUsFsxz1OFYSnUPEchKBN77q9AL/A50AxuDZQ80Wm0oBbP0iJuN43tzN6r5pws2fOhagsXEqKgY5Xkx6bUKRnKVPtJnZJSZ5G1vtTEU/YFoPNraXdC0lKvQiPmknK8n0PqQ7Cg2BpjZU7H/ALGml7Mk4dlThIsPL3J2HzSzw605i3tSVhKEJCVqImTuABaT/cUXtpZPZsRgmXYCm0gj6VAQpPof42NK7/Eq21OJ8FSy2soJnyyFRPWJp4VkT0flOoUY/UCP2Jn7Uh4jAOYUYhOJjWoKXqGyiZMjbnyiiavlZy9G/LsIp9BUFw9p8p/SOg0/0z70n4TLXnCouKCVlR1A3Mzf7zTHwTmIUEwd644ixKGcatCiBrSlwe9j90k+9V9RKWMHgnMO6oL+lQGgja0yO3WKbMqxl6meDLjKypQCQgqKp2gTI786VMoxOIhBLQItJCoI7xF/aql+M9DXl7Dh1rZbUo7kpBJ96yqDOOOkbVlHQ8lfC5w4whKXW1LJOkaYgm/UiNqqYfLQXFuLErWqTcwOwG0Ac6D4rNcTjSj8G0rShUlaoAJja52g350Vy/E4wueE6wls6Z1apBvFo/va1HGnl76c8b4NCGG3Uq0uJWEpTNiDvbaQBMjpVbhzEuLWoOErIA06QbC/+d6m4g4dW9C1uLKkjyxGke3+HvVjhc+G0kW1cz3/AMtW+iSi3+8ENNLcVYIBJ9uXrQvh7ELLSFGEkpBgjt60E4rweIxjqkspUpsAa7hKCsE8/wBRAgc4gc6vZbiCAmbEAAjoRuKKvhJaIZVj9WptwhLqVHWJ3nZQ6giIPtyo7gwAZmlPC5W1isYXFzpbTB0qKdRPIkXgXMTzFQYrAhGOUjx3Pw+kKSnWZlUjTq3IEE7zce+H3Fvj5xt1/BtC6kuDxI/pKk2Prcx/envLzNec8QZMjD+Fi25DaXU+ICZsT9QJv2PqO9P2GxiEoCpEEb1NVJgRxm4C6yOaZI+w/n7CtZYdQg7GgGe5gXsQFogobB1+/Id+dFcvzJsIKwoqSkX0JKj8ATNXx9JvsOdyLDBa0vI8V1arqM6j6QbWjaiuG4ccDRAUPDANgPPp9dpjtQXI8ecVjFLKSABIm2+3wB96dM7zYMMK0wXFJIbT1MfsLTQMIT/D7WGUlzDOLUlRhbavMSDsQQOsTPKelH8FinEQVNKA6xP7TSRw1mags6h9IiOdt/iKcMBxIlRhJ1HYgA/2rbDJ074xzv8ADlh/9KvIY36/b+aBZ7xoFYZxts6vESUkwQAFCDvuYmmdGE8d3xXEACIAN/X0m0x2pM4jy9BxDv4doqAgHSkkBUXgAQO/eamxpy+OuCMtJb8RaHlgnyhOoJjqIuZ+KccPlmDdUCpuSLTqUCO28j0NV+Gs00wCCmwsRBHaDcVPxi8dAdw8F7VBHVMGTHMi0etXkc9qnnbKmEvJaUClMFJUbkQFabbdJpQyjKVYpzx3CpJWZhJuRy9oEVdyrGfiytp5SoG4mDJ3nnRXCYkYTSlaDpHl1ggADkT06esVlZat8SuDL8OhxK1nUoJLZMzKSZHpHPrSzh2cdoW+EApUSsomFiTJgfeN+3KmfNeImlfkpCVuKMFYIPlibD0t60YyZIKYo/6ZC9wzqeAU7z/TNVeP+E2m2TiMOkoUggrSCYIJAkbwQSNrRPSrWDxbbDriNQ8i1COgmR9iK64izZWJa8HDtrWFEFSgDpgGRfaSR12op/rz/wDGLcADylEDYKED4j70U4azJeEKgU/lqM23G3LpYVbxvDmJLchkki4unl71UwuCccHmhs9FyD8QSK0lTMr0fh/iNtyIUPn963xZ+GxIYUQHXErI0A/pKblQHIEJ3696R8HwetX5upJKQSUAGSI5Hn6RRfgdu7pH9cD0gf3NMnYvXbMxy38IDiMMkhAu4zO3VSJ5dRt0jYhmMwTjMQp91KdQAQhJuEpF/cySZp94mtgnifqCfKT1NvvtShkmQNIRK2V33USofzanO1cbouzim4KF6VJNiFAEEehqrl2JbS842gylKrX2kAxPaY9qB4XBxiF6la0pWQmenKeRNM+aYRtWGW6gJQ62JC43E3SdpBEx0PvWnXar21jsgacWpet0TySsgbdAayhutxV/HWLbDTH3BNZRsV4Ufy7Q00htBASgAQP857zVDFYlzELSGV+GEKkriZ6pAm/r2qbBNI06IERF9/nefeqXiDBK8NUlKv8AhdTeIPcEj5pT44IB5zxfDWsKQUztBmYM32/vVXMsvKNBYVoSVpDg38qjBKf6T/5qpjsvxXioxCClaQCFITOrSegNjG/X5onhH0uIM3BEEf560udvazm+aNsNaUwIEAUn5TgX8Q8oNrSgK8x1XjvA5nptQTCPOLxAbWsqAUpKZ7E3PWwp4y3JVpUHWXfNEFKh5T8XHreou29Hjk7VmMK7gNSH4laiUrT9KvnYgcqK5S8FtAquFb1xxBnja8O9hsYnQ4ESkc5jylPW4/cdaQ8hcfQkNJcgKNkkTBPetquM7PmZMMrIYW4fBICy2kxcHmd45wOYqDO8owowqksKcaKU2h1Z5dCoiOwq1lXDzSPMuVrV9SlGZ9th7VW41wrSMOpaCEqTFgbETERtTgu3tmU5cgYVaIH0G/OY+r1m9XOF8QA2gCwgUBwOZuLwykttq8QpjzWSLbzz9BVPAZp4ZQyDpXOkjof8vWV0PZ66GMc2WilPjIM6hbUD0HWf3oVl7DrmOKcUrzEagU/SUgiAmbgX9f3pjbyFjFFKngoqSISsLUCOfIx9qE8Z5W42GglUw5CXdlosT6EET/IoTTMnhzA82Egm5UJBk9wZmlnOcqRly0qbXLbhMarkHeO9tj2qDMMfjMM14mtLgG+pMGPalvNcdicT4asQlQQSAjykJvab7/5FawGRniJbqktoSoifMpIJAETcjadvemvK3kBPKhHCq2cKnSkafUQT1N689x+bulx7wnFhPiL0BMQBqMX32remj0TjRsvJaQwoIdSuVLH6UQRB6ySCB/y1AMrUy0Vqd8QpEkkR8XNu1UMicShpMkhUSrVuTzN7k1rE50nEO/hUmUEHxCOnMA95j0qsbfqxlhbLinAkaojVzijWc4T8ThnEAS5p8vfqn4+9dIydkiGwG1AWI29xz9d6qYLGltWhVlJkEen70mA68nBw6Hm7lvzQOYi4+DUmF4xYZbKtYJAskfUT07e9Cs5xGIaDwZWC2palaYkpkkkD0NKGW4ZbhIQ2pZ5wCfk7D3qBOjzw/hUOH8Q4kLddOskiQmbgAbWHPem1hygfCXDhQkeM6odEp0+XtJBn7VNxbjXcE42hDYdS7ZCtUQRuFCOl5m9+lXoz9MyVAA9KSsaUu4takCSIRbmRf5uB7V0r8Y8APFbTO6UAg/8AWZ+YFUUFGEUQuUgnzCCTJ6xeDRqpDhkcICis2AJMcgBzO23SaQuC+J0sOQtKtKh5oEwY37g/NNGCzxLxDbaSE/qUbT2A5D1pHz7A/h8cUNgkLhSQB15fIPpWv619PQ+KuIW3GGwylS0qWkrXpICALiZvcwNo79ZMlzGCBVbhrCOoA8RAKTuJB+39qBPB9DroYCFtpWQ3KoMdNrxt7VtGY44lwS28YpOHQVJWkOaQQAkqJBEmwBInfnbarDuCeca8N8FCTeEneLjzCxgwYqThV9a9QekO6jrB3HQemmKdPwqVoKDsR8Hkac6Hn28yXl+ISYSpJSNiTB97VlFW1LIuQDJBEdDH8VlT4q/yqWV5y8NQcagoMXsfiPvNbeQrMnkhxXhJaEpCbkkneTbl0phby9OL0uKJAiwTaQdpO/cetUsxygYf81okEbgmQR77etPRvlna0y47gyNZ1tf1gbf6h07/ALUO4rQfEaVh1hPjq0r5jadQ7wD62q5h+JPytTrSwgi5Im3eLgd9qW8ryvx1lWtYbSslkTGkTY/FZAzh+EEN6VoWorSZlREHeZtzmsZ4t8FZaDK/ESYItHzO3tW8szB+VoOnSkkBf9Uc4+29CBh3FPOKgFZVdQ+nYQL9omots9OvjLjnMvFx2LSXNKfLAj9CQfuSTU+d5QjDIDrLiitBCilUQY32FQYgvYUqcWgQqAFAyJvY8xTXlDbRSNaErkeYqAM/PLtTOp2nPwCw3F5dASlKtZ5cvnpXeXYZTjpU+QopI0p5A9e/bp8QM4ky1LOKSMMkw4CQhPIjeOguPStY3LsZhU/iVFOkRKdUmCeYj9ia0revb0YspLagTHlMHmLb0nZjw80v85Cil4QoKJJkgbEdPSKs5E65jG9T3lbVYISSNQHMneCbQO+81T4vw6sPoKFHw1nTe5Sf5B/ikcuUtMXCmPW4mdCoFieUjf19q54gw2JxS1JbUlKUuBSQoGTpTBnoCZ9oovkiNDSQOlRcRYlbLC32xK0R5eoJAI+8+3etmJtpcxzjktYd9mEqMKXIKDF463IFiBaa6znM0JWkah9X09On3itZq5icSzqcbQlAIUvSqViIPSOVyDy+IfFwwb0aEqUofSEyTWzvVS9GLK8ahwaVQoEXBvS/ieHm8Hi0rR/wVglAP6VDcT0uCPfpQPBN4pDwQlGlKidJURYDrBO39qaM7wGJfZQG1IWW1aiPpKrEQDMczY9rilKHit1txnSb2nuO4oPwdwytxvx0OBCxOhBFlcoJm0nb2oRjlO+Gpam3AkWKlJIA7Exa9r01ZS+pCG20EJgbmufPlna5JU2D4gSASo6SJ1A2IIsQehoa00vGOreCyhCzaAJgAC3rEz3odmmVHHYp0sqSjYLKidJXpvAAMnaaOI1MLThymFwAkDYjkR2tVzuDrXOK4WWhkll5SiBOlYBkc4IiD6zNd5etKGwlsAJAtH+XNM2X5c4R5lx7UuZxw4vL2y+hwuthQ1oVAI1KABSRaJIEEe9anjykq0zjCD71bz3C+PhS6VaVYcFwdCAkyD3iY70vp4gSDpU0UmJ8xF/SJmrGSZ07iAdRCUSQEpHfmTvWXy5ccS5BiZIM0L/2pr0Lw6wLqSZ/+JTH7mmvF4AeGp1pI8RInSLBQ5zbeLgxSrgXVYnELXiUpKkQlCCPKhO9gdzJ3rVz+OeG87wyfMpxKex3obi82Risw8RH0pTpSSLmJvHK6jTujBsuDS4y2od0j7Wke1d5vkmESpoWbWpJ8MC30xPI2uN7XrWj2g4bzEpVC/p6nlQZzPULxryWboK/L0NhqPpqkzQTidOJZd8Jxz8tQlOmAFDvG/oapZO4G30zYKEA97f2qZ7N9H/EZYXFJcS4W3E8wmQR0IkT9qs47NXsIyXFNhwAgawfKCbAqG8T0nfcTUWEzBpAl15tA7qA/m9BuIc5VjFJQxfCoMqT+pwj9RHNI5J35xtHT+Jk/S0xmGIiQhxQJJ1BNjKiZ+9ZTYzm2HCQJTt1rVZOMyLNl4Zj/wBwytKUiA4BNuWoA6hG0xVLPOLWnQEtyoFQ1HSQAJ7jpTFjXghlRcHlggg7RFJORZUkoBevIsmdvXqajHe7ejUt5KMM4tW2k/tQzImVqb0tkAxdR2Fvv6UFzJxS1FjXLSYtzPYnnFF+GcWhmWzCdRkHaTAEethT5d4552LucPuhH5a0lUWBkT73vVbKcMS2gKBCx9Q/5uf3mjjGMjnSlxVmbqMSPwyrlALgIkTNie8D9qzrR7iHLwrCOJtKhAnrNvvFBjhnsMx4ilpWEi4uDHbrQVvibFBX5oDhNk8gk+w/eibbDuIcaS6oeHqBUgDcC8T05bUXai8sFMjZcch1LZWVAGTAEbgCTQLjnFYizbjS20E7n6T1hQsbcpr07BgAVPjsMh5pTbo1IUIIP79iOR5EU4jyoHlmECUJCYCQLAdIt9qC/wC0DGIQwlJuvWlSUi5hKgSewi096AZfjsWy65g0LKg2rSk6ZUE8r8hEb9aP4JopVpcSoE3JVue8m5rNOOmjI30uNpKSCCLEVBxVikpbS1IKnCDA/pSZJ+QB7npQbN8EtprxMMtTZCgVJTGlQJg2NgbzI71S4jeQy4wtR8zjatSj/wApGmf+pXxW1XiP4V4IaVq2CTPpF6VuHcAlhoKXdagConf09BVPiHidAZ8NpQUpVjHIc/flTLwmG1JQpxIUpQBMwYnkJp2JzS/mHECU4hO+kJIUekxH7Uz5fxIyhOorERvNL/8AtByZtlaXGEhIcMLRymLKHSwuPTvSPiGEJETep8jI9RwuPXiC7CB4TnJX6gRBt0Jk360BTlWJZIbdIQFD8t0eYKEkdoUI51a4R4kQsaSEhY3ufmJinLFs/iWlJVuR5T/SRtEbQeQpyVTznB4J7AL8/mbUbODr36TTXmmJHgoxYTqLIhYG5QqJjuCAfY0G/wDVbKsOW3heCFJ6dRRjKuEcV+DKfGQS4kShSeW8ap3ItMRWc/HsQwPFDS0yhKyY20x+9vvQbHcRKxTgaUjQ2mFFBuoqm2rlYiYveDyqzgsN4flI0qFiDuI3+9DuIcIG32nxYODQv/ULp+2oewpsVIYP91NYlvQ6gKTFuo7g7g9xSlkTH4XEPYYnV4a/KeqSAoT3g/NMrGahtIAGpZHlQnc/wB3NqS8wbxTGK/E4hvSlxXmUCCkTZIJG0AAXihXJ6TlZhKiehpNybLlYopxCXQ2VJHlCZHvfemT/AHkhOFcVqElBi+5IgD3Jik/LsE/hGFOtuBxKBK0RpIA3IMwYF4tafSlPeGXNDicI2VhlL4G5SqIHUpgmPQmo8qzwCHsSoTFgB5QnokXO4J6mfSB+V8XuPJ8qCJtKtvgXNKef5I+w0F6w43sSJBSTtI6dxQNhnzzDjNHEOtkNBIKQSmSsSI5iADMetKeYYF1DhYU2S4n+kEgg7EGNjTrwwjSEp6ACt8cPhl7DqH60KB/+JTH/AO5psiibw/lOl/8APaKf6QtPlJ97KivTcHkjTqQppKW3RcFIACuygLX67j7UIxmbtjL3NZGrdHXUNo7z9prjhTPVWlKo66THzREX9KPE+CYOKdMlBnzJEQFQNX/2mt0f4q4TTiMU68lwJCyFRbcpE/Jk+9bqddMoVxFxYHYQ2Dp3JIie1T8O4dzEzfQmYkXJ6xWVlbTtFnOEGtKilawsidRM37jb4oVkuWBaNeIGqdk8o69539KysquM1H1bxWDlCg0tTZ/TB/iheRLT4JKj5ypWqbmZi/XlWVlPJ0nsOzDEBKkkf1A+wMmmnhV8OLVBnSm3v/4+9ZWVMRz9nBpyt4zF6UEzyrKyqcwLhpsEFz9Th1KPXkPhIFMOMwodbKef6T0P+fat1lS9MnRHXnhfUMOmQAZcMdD9I9xv2qTiPISsofKypoAIWk/pHKCORJvzv8ZWU457q0y2y2jSlCAmNoEf96EZYh8rX4OhLIUdBUTt0AHIGQKysp9tVLEsPv4pLb5AQAVEpO4FuexvHuadMvwDbaQEICR2H+TWVlaTEusRlrLhBW2knkYuPQ7j5rMxD2EYW8z+YlAuhZuB1BiSBuQb73rKyimPOcPlhSkvOXUo6vk17llSiUpI2isrKnm3/mWuLse2jFKEjUEJ1xyN/vp0mlTOcUrFtFpsfqB1XgQf3idqysq+PcN9puGcicaUT4niKO8gg+gJJpgzbHIVh1pUAUlJkGsrK1Mhe4Ny9CGkKI1LImTeOwmwt0pwRhkuApKfqEEixgiN6yspTCjiMpGEfLEyAAUk7lJ2nvuPar2cLSnCr1kQYF+pIj71qsqfibMqTIUgCTQLPCcwxQS2sJbaBTqIm53IA32jltW6yq91XLriizDh5eHCXFkPIm6gLJBPNN4He9NeBfASD2rKylzgil1BuUpPxWVlZSz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34940" y="-939340"/>
            <a:ext cx="2895600" cy="194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87" y="3876014"/>
            <a:ext cx="4186429" cy="2802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23857" y="2899366"/>
            <a:ext cx="2929942" cy="195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2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Map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5" t="3187" r="25960" b="8447"/>
          <a:stretch/>
        </p:blipFill>
        <p:spPr>
          <a:xfrm rot="5400000">
            <a:off x="3562734" y="974083"/>
            <a:ext cx="4714507" cy="5932869"/>
          </a:xfrm>
        </p:spPr>
      </p:pic>
      <p:sp>
        <p:nvSpPr>
          <p:cNvPr id="3" name="Right Arrow 2"/>
          <p:cNvSpPr/>
          <p:nvPr/>
        </p:nvSpPr>
        <p:spPr>
          <a:xfrm rot="16200000">
            <a:off x="2962142" y="4636395"/>
            <a:ext cx="1815922" cy="8757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3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Following the Hematite Trail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7"/>
          <a:stretch/>
        </p:blipFill>
        <p:spPr>
          <a:xfrm>
            <a:off x="1113599" y="1325563"/>
            <a:ext cx="5096586" cy="3236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8" b="93701" l="0" r="100000">
                        <a14:backgroundMark x1="33926" y1="32889" x2="8885" y2="62932"/>
                        <a14:backgroundMark x1="66478" y1="23864" x2="85945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692" y="1742592"/>
            <a:ext cx="3610512" cy="4814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891079" y="3793868"/>
            <a:ext cx="2929942" cy="195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6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Map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5" t="3187" r="25960" b="8447"/>
          <a:stretch/>
        </p:blipFill>
        <p:spPr>
          <a:xfrm rot="5400000">
            <a:off x="3562734" y="974083"/>
            <a:ext cx="4714507" cy="5932869"/>
          </a:xfrm>
        </p:spPr>
      </p:pic>
      <p:sp>
        <p:nvSpPr>
          <p:cNvPr id="3" name="Right Arrow 2"/>
          <p:cNvSpPr/>
          <p:nvPr/>
        </p:nvSpPr>
        <p:spPr>
          <a:xfrm>
            <a:off x="5198772" y="1788365"/>
            <a:ext cx="1794455" cy="10303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7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3182"/>
            <a:ext cx="10515600" cy="1020987"/>
          </a:xfrm>
        </p:spPr>
        <p:txBody>
          <a:bodyPr/>
          <a:lstStyle/>
          <a:p>
            <a:pPr algn="ctr"/>
            <a:r>
              <a:rPr lang="en-US" dirty="0" smtClean="0"/>
              <a:t>Going through the Tunnel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" y="1524561"/>
            <a:ext cx="7044125" cy="2718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0315" l="9988" r="91465">
                        <a14:foregroundMark x1="77179" y1="53329" x2="76392" y2="74758"/>
                        <a14:foregroundMark x1="41889" y1="46368" x2="34322" y2="53874"/>
                        <a14:foregroundMark x1="40194" y1="53329" x2="36804" y2="60654"/>
                        <a14:foregroundMark x1="37530" y1="61199" x2="35835" y2="65738"/>
                        <a14:backgroundMark x1="55387" y1="49576" x2="50303" y2="71005"/>
                        <a14:backgroundMark x1="43523" y1="50121" x2="41102" y2="61199"/>
                        <a14:backgroundMark x1="75605" y1="18584" x2="87954" y2="28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952" y="1214169"/>
            <a:ext cx="4101922" cy="41019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61139" flipH="1">
            <a:off x="8396405" y="3061036"/>
            <a:ext cx="2929942" cy="195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3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Map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5" t="3187" r="25960" b="8447"/>
          <a:stretch/>
        </p:blipFill>
        <p:spPr>
          <a:xfrm rot="5400000">
            <a:off x="3562734" y="974083"/>
            <a:ext cx="4714507" cy="5932869"/>
          </a:xfrm>
        </p:spPr>
      </p:pic>
      <p:sp>
        <p:nvSpPr>
          <p:cNvPr id="3" name="Right Arrow 2"/>
          <p:cNvSpPr/>
          <p:nvPr/>
        </p:nvSpPr>
        <p:spPr>
          <a:xfrm rot="5400000">
            <a:off x="7775255" y="4165419"/>
            <a:ext cx="1753325" cy="1068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8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138" y="257578"/>
            <a:ext cx="10515600" cy="956592"/>
          </a:xfrm>
        </p:spPr>
        <p:txBody>
          <a:bodyPr/>
          <a:lstStyle/>
          <a:p>
            <a:pPr algn="ctr"/>
            <a:r>
              <a:rPr lang="en-US" dirty="0" smtClean="0"/>
              <a:t>Exploring the Rock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 r="1841" b="21469"/>
          <a:stretch/>
        </p:blipFill>
        <p:spPr>
          <a:xfrm>
            <a:off x="497067" y="1649999"/>
            <a:ext cx="6921163" cy="2364369"/>
          </a:xfrm>
          <a:prstGeom prst="rect">
            <a:avLst/>
          </a:prstGeom>
        </p:spPr>
      </p:pic>
      <p:sp>
        <p:nvSpPr>
          <p:cNvPr id="6" name="AutoShape 2" descr="Image result for one big rock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70" y="2961738"/>
            <a:ext cx="5241212" cy="3477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38264" y="4137340"/>
            <a:ext cx="2929942" cy="195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7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2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Movement on Inclined and Declined slopes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2"/>
          <a:stretch/>
        </p:blipFill>
        <p:spPr>
          <a:xfrm>
            <a:off x="584878" y="1970467"/>
            <a:ext cx="8468971" cy="1580161"/>
          </a:xfrm>
        </p:spPr>
      </p:pic>
      <p:sp>
        <p:nvSpPr>
          <p:cNvPr id="6" name="Right Arrow 5"/>
          <p:cNvSpPr/>
          <p:nvPr/>
        </p:nvSpPr>
        <p:spPr>
          <a:xfrm rot="13791642">
            <a:off x="2844620" y="4915774"/>
            <a:ext cx="2348468" cy="496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1780938" y="4664650"/>
            <a:ext cx="2531809" cy="171289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7878996">
            <a:off x="935941" y="4939522"/>
            <a:ext cx="2348468" cy="496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61742" y="3796755"/>
            <a:ext cx="3155209" cy="21034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21194" flipH="1">
            <a:off x="2997816" y="3529699"/>
            <a:ext cx="3404850" cy="22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5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21" cy="68781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169" y="107547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How Testing helped to make our Programs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27" b="89770" l="0" r="97337">
                        <a14:foregroundMark x1="5569" y1="52785" x2="39528" y2="57446"/>
                        <a14:foregroundMark x1="4419" y1="53148" x2="2361" y2="51634"/>
                        <a14:foregroundMark x1="8898" y1="56174" x2="121" y2="70218"/>
                        <a14:foregroundMark x1="25242" y1="15194" x2="847" y2="43402"/>
                        <a14:foregroundMark x1="32022" y1="12046" x2="8535" y2="8838"/>
                        <a14:foregroundMark x1="34625" y1="10896" x2="23002" y2="3027"/>
                        <a14:backgroundMark x1="40496" y1="19552" x2="91525" y2="30448"/>
                        <a14:backgroundMark x1="79358" y1="30630" x2="95702" y2="49213"/>
                        <a14:backgroundMark x1="73547" y1="67978" x2="16828" y2="59504"/>
                        <a14:backgroundMark x1="11925" y1="61380" x2="7203" y2="73608"/>
                        <a14:backgroundMark x1="10412" y1="57264" x2="2906" y2="70400"/>
                        <a14:backgroundMark x1="31053" y1="59322" x2="31053" y2="59322"/>
                        <a14:backgroundMark x1="31053" y1="59322" x2="31053" y2="59322"/>
                        <a14:backgroundMark x1="33717" y1="16162" x2="32567" y2="18584"/>
                        <a14:backgroundMark x1="89467" y1="66102" x2="89104" y2="64588"/>
                        <a14:backgroundMark x1="91949" y1="65194" x2="94552" y2="65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06" y="2329221"/>
            <a:ext cx="4094408" cy="4094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88" b="93701" l="0" r="100000">
                        <a14:backgroundMark x1="33926" y1="32889" x2="8885" y2="62932"/>
                        <a14:backgroundMark x1="66478" y1="23864" x2="85945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2" y="2883759"/>
            <a:ext cx="2722003" cy="3629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0315" l="9988" r="91465">
                        <a14:foregroundMark x1="77179" y1="53329" x2="76392" y2="74758"/>
                        <a14:foregroundMark x1="41889" y1="46368" x2="34322" y2="53874"/>
                        <a14:foregroundMark x1="40194" y1="53329" x2="36804" y2="60654"/>
                        <a14:foregroundMark x1="37530" y1="61199" x2="35835" y2="65738"/>
                        <a14:backgroundMark x1="55387" y1="49576" x2="50303" y2="71005"/>
                        <a14:backgroundMark x1="43523" y1="50121" x2="41102" y2="61199"/>
                        <a14:backgroundMark x1="75605" y1="18584" x2="87954" y2="28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042" y="2883759"/>
            <a:ext cx="4101922" cy="410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5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2"/>
            <a:ext cx="12192000" cy="6905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37" y="507609"/>
            <a:ext cx="11809926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Join Payton and Alex on their journey of traversing mars with a 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ars Rover!!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8" b="100000" l="4586" r="89809">
                        <a14:foregroundMark x1="21146" y1="38586" x2="17197" y2="57784"/>
                        <a14:foregroundMark x1="33758" y1="15759" x2="44076" y2="15473"/>
                        <a14:backgroundMark x1="50828" y1="24928" x2="50828" y2="29417"/>
                        <a14:backgroundMark x1="15669" y1="37918" x2="10955" y2="52436"/>
                        <a14:backgroundMark x1="45987" y1="11366" x2="52739" y2="25215"/>
                        <a14:backgroundMark x1="35032" y1="11939" x2="27898" y2="14900"/>
                        <a14:backgroundMark x1="51592" y1="89398" x2="51975" y2="99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3" y="2124137"/>
            <a:ext cx="3585927" cy="47812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46" l="6381" r="97254">
                        <a14:foregroundMark x1="42973" y1="34343" x2="42973" y2="34343"/>
                        <a14:foregroundMark x1="54443" y1="39794" x2="42973" y2="90127"/>
                        <a14:foregroundMark x1="52504" y1="66626" x2="52504" y2="66626"/>
                        <a14:foregroundMark x1="54200" y1="82011" x2="56220" y2="97032"/>
                        <a14:foregroundMark x1="32229" y1="80557" x2="33683" y2="94609"/>
                        <a14:foregroundMark x1="61955" y1="76196" x2="64782" y2="81284"/>
                        <a14:backgroundMark x1="28675" y1="22714" x2="24394" y2="37735"/>
                        <a14:backgroundMark x1="56462" y1="29437" x2="64216" y2="545"/>
                        <a14:backgroundMark x1="63732" y1="21926" x2="68498" y2="5815"/>
                        <a14:backgroundMark x1="85541" y1="2786" x2="81018" y2="32102"/>
                        <a14:backgroundMark x1="81502" y1="10660" x2="77544" y2="19685"/>
                        <a14:backgroundMark x1="51454" y1="32829" x2="51454" y2="33979"/>
                        <a14:backgroundMark x1="33683" y1="33192" x2="33199" y2="36584"/>
                        <a14:backgroundMark x1="53716" y1="34161" x2="51454" y2="34888"/>
                        <a14:backgroundMark x1="67528" y1="15748" x2="67528" y2="18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887" y="1458537"/>
            <a:ext cx="4085127" cy="544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2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3874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Robot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We used the standard wheels and gears!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066" y="2258812"/>
            <a:ext cx="6357868" cy="423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169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Standard Programs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Forwards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Backwards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Turning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15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788"/>
            <a:ext cx="10515600" cy="1111139"/>
          </a:xfrm>
        </p:spPr>
        <p:txBody>
          <a:bodyPr/>
          <a:lstStyle/>
          <a:p>
            <a:pPr algn="ctr"/>
            <a:r>
              <a:rPr lang="en-US" dirty="0" smtClean="0"/>
              <a:t>Moving Forward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0" y="1070596"/>
            <a:ext cx="7103870" cy="270791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29813"/>
            <a:ext cx="6357868" cy="4238579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16200000">
            <a:off x="7817922" y="2749128"/>
            <a:ext cx="2076352" cy="50385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5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80304"/>
            <a:ext cx="10515600" cy="1033865"/>
          </a:xfrm>
        </p:spPr>
        <p:txBody>
          <a:bodyPr/>
          <a:lstStyle/>
          <a:p>
            <a:pPr algn="ctr"/>
            <a:r>
              <a:rPr lang="en-US" dirty="0" smtClean="0"/>
              <a:t>Moving Backward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7" y="1078982"/>
            <a:ext cx="7250806" cy="323398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4119" y="2799725"/>
            <a:ext cx="6357868" cy="4238579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6200000">
            <a:off x="8034451" y="2374518"/>
            <a:ext cx="2048105" cy="59250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7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2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048" y="184813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Turning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46379" y="1468193"/>
            <a:ext cx="9499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We used swing turns left and right with a 90 degree wheel rotation, along with 440, and 720 degree wheel rotations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8" y="2373676"/>
            <a:ext cx="7228620" cy="17914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36055" y="2299190"/>
            <a:ext cx="21378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 Pr</a:t>
            </a:r>
            <a:r>
              <a:rPr lang="en-US" sz="3200" dirty="0" smtClean="0">
                <a:solidFill>
                  <a:schemeClr val="bg1"/>
                </a:solidFill>
              </a:rPr>
              <a:t>ogram for all right turns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 </a:t>
            </a:r>
            <a:r>
              <a:rPr lang="en-US" sz="3200" dirty="0" smtClean="0">
                <a:solidFill>
                  <a:schemeClr val="bg1"/>
                </a:solidFill>
              </a:rPr>
              <a:t>Programs for all left turns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61" y="4337257"/>
            <a:ext cx="7141871" cy="1993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415343" y="3011252"/>
            <a:ext cx="2929942" cy="1953295"/>
          </a:xfrm>
          <a:prstGeom prst="rect">
            <a:avLst/>
          </a:prstGeom>
        </p:spPr>
      </p:pic>
      <p:sp>
        <p:nvSpPr>
          <p:cNvPr id="10" name="Circular Arrow 9"/>
          <p:cNvSpPr/>
          <p:nvPr/>
        </p:nvSpPr>
        <p:spPr>
          <a:xfrm rot="6416210">
            <a:off x="997342" y="3953109"/>
            <a:ext cx="987747" cy="1136909"/>
          </a:xfrm>
          <a:custGeom>
            <a:avLst/>
            <a:gdLst>
              <a:gd name="connsiteX0" fmla="*/ 71639 w 1146220"/>
              <a:gd name="connsiteY0" fmla="*/ 804756 h 1609512"/>
              <a:gd name="connsiteX1" fmla="*/ 469704 w 1146220"/>
              <a:gd name="connsiteY1" fmla="*/ 87395 h 1609512"/>
              <a:gd name="connsiteX2" fmla="*/ 1064711 w 1146220"/>
              <a:gd name="connsiteY2" fmla="*/ 660023 h 1609512"/>
              <a:gd name="connsiteX3" fmla="*/ 1135805 w 1146220"/>
              <a:gd name="connsiteY3" fmla="*/ 660023 h 1609512"/>
              <a:gd name="connsiteX4" fmla="*/ 1002943 w 1146220"/>
              <a:gd name="connsiteY4" fmla="*/ 804756 h 1609512"/>
              <a:gd name="connsiteX5" fmla="*/ 849250 w 1146220"/>
              <a:gd name="connsiteY5" fmla="*/ 660023 h 1609512"/>
              <a:gd name="connsiteX6" fmla="*/ 920353 w 1146220"/>
              <a:gd name="connsiteY6" fmla="*/ 660023 h 1609512"/>
              <a:gd name="connsiteX7" fmla="*/ 461030 w 1146220"/>
              <a:gd name="connsiteY7" fmla="*/ 244535 h 1609512"/>
              <a:gd name="connsiteX8" fmla="*/ 214915 w 1146220"/>
              <a:gd name="connsiteY8" fmla="*/ 804757 h 1609512"/>
              <a:gd name="connsiteX9" fmla="*/ 71639 w 1146220"/>
              <a:gd name="connsiteY9" fmla="*/ 804756 h 1609512"/>
              <a:gd name="connsiteX0" fmla="*/ 0 w 1064166"/>
              <a:gd name="connsiteY0" fmla="*/ 733270 h 1073471"/>
              <a:gd name="connsiteX1" fmla="*/ 398065 w 1064166"/>
              <a:gd name="connsiteY1" fmla="*/ 15909 h 1073471"/>
              <a:gd name="connsiteX2" fmla="*/ 993072 w 1064166"/>
              <a:gd name="connsiteY2" fmla="*/ 588537 h 1073471"/>
              <a:gd name="connsiteX3" fmla="*/ 1064166 w 1064166"/>
              <a:gd name="connsiteY3" fmla="*/ 588537 h 1073471"/>
              <a:gd name="connsiteX4" fmla="*/ 698334 w 1064166"/>
              <a:gd name="connsiteY4" fmla="*/ 1073471 h 1073471"/>
              <a:gd name="connsiteX5" fmla="*/ 777611 w 1064166"/>
              <a:gd name="connsiteY5" fmla="*/ 588537 h 1073471"/>
              <a:gd name="connsiteX6" fmla="*/ 848714 w 1064166"/>
              <a:gd name="connsiteY6" fmla="*/ 588537 h 1073471"/>
              <a:gd name="connsiteX7" fmla="*/ 389391 w 1064166"/>
              <a:gd name="connsiteY7" fmla="*/ 173049 h 1073471"/>
              <a:gd name="connsiteX8" fmla="*/ 143276 w 1064166"/>
              <a:gd name="connsiteY8" fmla="*/ 733271 h 1073471"/>
              <a:gd name="connsiteX9" fmla="*/ 0 w 1064166"/>
              <a:gd name="connsiteY9" fmla="*/ 733270 h 1073471"/>
              <a:gd name="connsiteX0" fmla="*/ 0 w 1064166"/>
              <a:gd name="connsiteY0" fmla="*/ 733270 h 1073471"/>
              <a:gd name="connsiteX1" fmla="*/ 398065 w 1064166"/>
              <a:gd name="connsiteY1" fmla="*/ 15909 h 1073471"/>
              <a:gd name="connsiteX2" fmla="*/ 993072 w 1064166"/>
              <a:gd name="connsiteY2" fmla="*/ 588537 h 1073471"/>
              <a:gd name="connsiteX3" fmla="*/ 1064166 w 1064166"/>
              <a:gd name="connsiteY3" fmla="*/ 588537 h 1073471"/>
              <a:gd name="connsiteX4" fmla="*/ 698334 w 1064166"/>
              <a:gd name="connsiteY4" fmla="*/ 1073471 h 1073471"/>
              <a:gd name="connsiteX5" fmla="*/ 574605 w 1064166"/>
              <a:gd name="connsiteY5" fmla="*/ 717671 h 1073471"/>
              <a:gd name="connsiteX6" fmla="*/ 848714 w 1064166"/>
              <a:gd name="connsiteY6" fmla="*/ 588537 h 1073471"/>
              <a:gd name="connsiteX7" fmla="*/ 389391 w 1064166"/>
              <a:gd name="connsiteY7" fmla="*/ 173049 h 1073471"/>
              <a:gd name="connsiteX8" fmla="*/ 143276 w 1064166"/>
              <a:gd name="connsiteY8" fmla="*/ 733271 h 1073471"/>
              <a:gd name="connsiteX9" fmla="*/ 0 w 1064166"/>
              <a:gd name="connsiteY9" fmla="*/ 733270 h 1073471"/>
              <a:gd name="connsiteX0" fmla="*/ 0 w 1064166"/>
              <a:gd name="connsiteY0" fmla="*/ 733270 h 1073471"/>
              <a:gd name="connsiteX1" fmla="*/ 398065 w 1064166"/>
              <a:gd name="connsiteY1" fmla="*/ 15909 h 1073471"/>
              <a:gd name="connsiteX2" fmla="*/ 993072 w 1064166"/>
              <a:gd name="connsiteY2" fmla="*/ 588537 h 1073471"/>
              <a:gd name="connsiteX3" fmla="*/ 1064166 w 1064166"/>
              <a:gd name="connsiteY3" fmla="*/ 588537 h 1073471"/>
              <a:gd name="connsiteX4" fmla="*/ 698334 w 1064166"/>
              <a:gd name="connsiteY4" fmla="*/ 1073471 h 1073471"/>
              <a:gd name="connsiteX5" fmla="*/ 574605 w 1064166"/>
              <a:gd name="connsiteY5" fmla="*/ 717671 h 1073471"/>
              <a:gd name="connsiteX6" fmla="*/ 847143 w 1064166"/>
              <a:gd name="connsiteY6" fmla="*/ 804420 h 1073471"/>
              <a:gd name="connsiteX7" fmla="*/ 389391 w 1064166"/>
              <a:gd name="connsiteY7" fmla="*/ 173049 h 1073471"/>
              <a:gd name="connsiteX8" fmla="*/ 143276 w 1064166"/>
              <a:gd name="connsiteY8" fmla="*/ 733271 h 1073471"/>
              <a:gd name="connsiteX9" fmla="*/ 0 w 1064166"/>
              <a:gd name="connsiteY9" fmla="*/ 733270 h 1073471"/>
              <a:gd name="connsiteX0" fmla="*/ 0 w 1064166"/>
              <a:gd name="connsiteY0" fmla="*/ 733270 h 1073471"/>
              <a:gd name="connsiteX1" fmla="*/ 398065 w 1064166"/>
              <a:gd name="connsiteY1" fmla="*/ 15909 h 1073471"/>
              <a:gd name="connsiteX2" fmla="*/ 993072 w 1064166"/>
              <a:gd name="connsiteY2" fmla="*/ 588537 h 1073471"/>
              <a:gd name="connsiteX3" fmla="*/ 1064166 w 1064166"/>
              <a:gd name="connsiteY3" fmla="*/ 588537 h 1073471"/>
              <a:gd name="connsiteX4" fmla="*/ 698334 w 1064166"/>
              <a:gd name="connsiteY4" fmla="*/ 1073471 h 1073471"/>
              <a:gd name="connsiteX5" fmla="*/ 574605 w 1064166"/>
              <a:gd name="connsiteY5" fmla="*/ 717671 h 1073471"/>
              <a:gd name="connsiteX6" fmla="*/ 856776 w 1064166"/>
              <a:gd name="connsiteY6" fmla="*/ 747636 h 1073471"/>
              <a:gd name="connsiteX7" fmla="*/ 389391 w 1064166"/>
              <a:gd name="connsiteY7" fmla="*/ 173049 h 1073471"/>
              <a:gd name="connsiteX8" fmla="*/ 143276 w 1064166"/>
              <a:gd name="connsiteY8" fmla="*/ 733271 h 1073471"/>
              <a:gd name="connsiteX9" fmla="*/ 0 w 1064166"/>
              <a:gd name="connsiteY9" fmla="*/ 733270 h 1073471"/>
              <a:gd name="connsiteX0" fmla="*/ 0 w 1072785"/>
              <a:gd name="connsiteY0" fmla="*/ 733270 h 1073471"/>
              <a:gd name="connsiteX1" fmla="*/ 398065 w 1072785"/>
              <a:gd name="connsiteY1" fmla="*/ 15909 h 1073471"/>
              <a:gd name="connsiteX2" fmla="*/ 993072 w 1072785"/>
              <a:gd name="connsiteY2" fmla="*/ 588537 h 1073471"/>
              <a:gd name="connsiteX3" fmla="*/ 1072785 w 1072785"/>
              <a:gd name="connsiteY3" fmla="*/ 882094 h 1073471"/>
              <a:gd name="connsiteX4" fmla="*/ 698334 w 1072785"/>
              <a:gd name="connsiteY4" fmla="*/ 1073471 h 1073471"/>
              <a:gd name="connsiteX5" fmla="*/ 574605 w 1072785"/>
              <a:gd name="connsiteY5" fmla="*/ 717671 h 1073471"/>
              <a:gd name="connsiteX6" fmla="*/ 856776 w 1072785"/>
              <a:gd name="connsiteY6" fmla="*/ 747636 h 1073471"/>
              <a:gd name="connsiteX7" fmla="*/ 389391 w 1072785"/>
              <a:gd name="connsiteY7" fmla="*/ 173049 h 1073471"/>
              <a:gd name="connsiteX8" fmla="*/ 143276 w 1072785"/>
              <a:gd name="connsiteY8" fmla="*/ 733271 h 1073471"/>
              <a:gd name="connsiteX9" fmla="*/ 0 w 1072785"/>
              <a:gd name="connsiteY9" fmla="*/ 733270 h 1073471"/>
              <a:gd name="connsiteX0" fmla="*/ 0 w 999420"/>
              <a:gd name="connsiteY0" fmla="*/ 733270 h 1073471"/>
              <a:gd name="connsiteX1" fmla="*/ 398065 w 999420"/>
              <a:gd name="connsiteY1" fmla="*/ 15909 h 1073471"/>
              <a:gd name="connsiteX2" fmla="*/ 993072 w 999420"/>
              <a:gd name="connsiteY2" fmla="*/ 588537 h 1073471"/>
              <a:gd name="connsiteX3" fmla="*/ 999420 w 999420"/>
              <a:gd name="connsiteY3" fmla="*/ 1039063 h 1073471"/>
              <a:gd name="connsiteX4" fmla="*/ 698334 w 999420"/>
              <a:gd name="connsiteY4" fmla="*/ 1073471 h 1073471"/>
              <a:gd name="connsiteX5" fmla="*/ 574605 w 999420"/>
              <a:gd name="connsiteY5" fmla="*/ 717671 h 1073471"/>
              <a:gd name="connsiteX6" fmla="*/ 856776 w 999420"/>
              <a:gd name="connsiteY6" fmla="*/ 747636 h 1073471"/>
              <a:gd name="connsiteX7" fmla="*/ 389391 w 999420"/>
              <a:gd name="connsiteY7" fmla="*/ 173049 h 1073471"/>
              <a:gd name="connsiteX8" fmla="*/ 143276 w 999420"/>
              <a:gd name="connsiteY8" fmla="*/ 733271 h 1073471"/>
              <a:gd name="connsiteX9" fmla="*/ 0 w 999420"/>
              <a:gd name="connsiteY9" fmla="*/ 733270 h 1073471"/>
              <a:gd name="connsiteX0" fmla="*/ 0 w 999420"/>
              <a:gd name="connsiteY0" fmla="*/ 717479 h 1057680"/>
              <a:gd name="connsiteX1" fmla="*/ 398065 w 999420"/>
              <a:gd name="connsiteY1" fmla="*/ 118 h 1057680"/>
              <a:gd name="connsiteX2" fmla="*/ 983996 w 999420"/>
              <a:gd name="connsiteY2" fmla="*/ 763989 h 1057680"/>
              <a:gd name="connsiteX3" fmla="*/ 999420 w 999420"/>
              <a:gd name="connsiteY3" fmla="*/ 1023272 h 1057680"/>
              <a:gd name="connsiteX4" fmla="*/ 698334 w 999420"/>
              <a:gd name="connsiteY4" fmla="*/ 1057680 h 1057680"/>
              <a:gd name="connsiteX5" fmla="*/ 574605 w 999420"/>
              <a:gd name="connsiteY5" fmla="*/ 701880 h 1057680"/>
              <a:gd name="connsiteX6" fmla="*/ 856776 w 999420"/>
              <a:gd name="connsiteY6" fmla="*/ 731845 h 1057680"/>
              <a:gd name="connsiteX7" fmla="*/ 389391 w 999420"/>
              <a:gd name="connsiteY7" fmla="*/ 157258 h 1057680"/>
              <a:gd name="connsiteX8" fmla="*/ 143276 w 999420"/>
              <a:gd name="connsiteY8" fmla="*/ 717480 h 1057680"/>
              <a:gd name="connsiteX9" fmla="*/ 0 w 999420"/>
              <a:gd name="connsiteY9" fmla="*/ 717479 h 1057680"/>
              <a:gd name="connsiteX0" fmla="*/ 0 w 999420"/>
              <a:gd name="connsiteY0" fmla="*/ 717479 h 1057680"/>
              <a:gd name="connsiteX1" fmla="*/ 398065 w 999420"/>
              <a:gd name="connsiteY1" fmla="*/ 118 h 1057680"/>
              <a:gd name="connsiteX2" fmla="*/ 983996 w 999420"/>
              <a:gd name="connsiteY2" fmla="*/ 763989 h 1057680"/>
              <a:gd name="connsiteX3" fmla="*/ 999420 w 999420"/>
              <a:gd name="connsiteY3" fmla="*/ 1023272 h 1057680"/>
              <a:gd name="connsiteX4" fmla="*/ 698334 w 999420"/>
              <a:gd name="connsiteY4" fmla="*/ 1057680 h 1057680"/>
              <a:gd name="connsiteX5" fmla="*/ 574605 w 999420"/>
              <a:gd name="connsiteY5" fmla="*/ 701880 h 1057680"/>
              <a:gd name="connsiteX6" fmla="*/ 806430 w 999420"/>
              <a:gd name="connsiteY6" fmla="*/ 787566 h 1057680"/>
              <a:gd name="connsiteX7" fmla="*/ 389391 w 999420"/>
              <a:gd name="connsiteY7" fmla="*/ 157258 h 1057680"/>
              <a:gd name="connsiteX8" fmla="*/ 143276 w 999420"/>
              <a:gd name="connsiteY8" fmla="*/ 717480 h 1057680"/>
              <a:gd name="connsiteX9" fmla="*/ 0 w 999420"/>
              <a:gd name="connsiteY9" fmla="*/ 717479 h 1057680"/>
              <a:gd name="connsiteX0" fmla="*/ 0 w 983996"/>
              <a:gd name="connsiteY0" fmla="*/ 717479 h 1136842"/>
              <a:gd name="connsiteX1" fmla="*/ 398065 w 983996"/>
              <a:gd name="connsiteY1" fmla="*/ 118 h 1136842"/>
              <a:gd name="connsiteX2" fmla="*/ 983996 w 983996"/>
              <a:gd name="connsiteY2" fmla="*/ 763989 h 1136842"/>
              <a:gd name="connsiteX3" fmla="*/ 980155 w 983996"/>
              <a:gd name="connsiteY3" fmla="*/ 1136842 h 1136842"/>
              <a:gd name="connsiteX4" fmla="*/ 698334 w 983996"/>
              <a:gd name="connsiteY4" fmla="*/ 1057680 h 1136842"/>
              <a:gd name="connsiteX5" fmla="*/ 574605 w 983996"/>
              <a:gd name="connsiteY5" fmla="*/ 701880 h 1136842"/>
              <a:gd name="connsiteX6" fmla="*/ 806430 w 983996"/>
              <a:gd name="connsiteY6" fmla="*/ 787566 h 1136842"/>
              <a:gd name="connsiteX7" fmla="*/ 389391 w 983996"/>
              <a:gd name="connsiteY7" fmla="*/ 157258 h 1136842"/>
              <a:gd name="connsiteX8" fmla="*/ 143276 w 983996"/>
              <a:gd name="connsiteY8" fmla="*/ 717480 h 1136842"/>
              <a:gd name="connsiteX9" fmla="*/ 0 w 983996"/>
              <a:gd name="connsiteY9" fmla="*/ 717479 h 1136842"/>
              <a:gd name="connsiteX0" fmla="*/ 0 w 987747"/>
              <a:gd name="connsiteY0" fmla="*/ 717546 h 1136909"/>
              <a:gd name="connsiteX1" fmla="*/ 398065 w 987747"/>
              <a:gd name="connsiteY1" fmla="*/ 185 h 1136909"/>
              <a:gd name="connsiteX2" fmla="*/ 987747 w 987747"/>
              <a:gd name="connsiteY2" fmla="*/ 776376 h 1136909"/>
              <a:gd name="connsiteX3" fmla="*/ 980155 w 987747"/>
              <a:gd name="connsiteY3" fmla="*/ 1136909 h 1136909"/>
              <a:gd name="connsiteX4" fmla="*/ 698334 w 987747"/>
              <a:gd name="connsiteY4" fmla="*/ 1057747 h 1136909"/>
              <a:gd name="connsiteX5" fmla="*/ 574605 w 987747"/>
              <a:gd name="connsiteY5" fmla="*/ 701947 h 1136909"/>
              <a:gd name="connsiteX6" fmla="*/ 806430 w 987747"/>
              <a:gd name="connsiteY6" fmla="*/ 787633 h 1136909"/>
              <a:gd name="connsiteX7" fmla="*/ 389391 w 987747"/>
              <a:gd name="connsiteY7" fmla="*/ 157325 h 1136909"/>
              <a:gd name="connsiteX8" fmla="*/ 143276 w 987747"/>
              <a:gd name="connsiteY8" fmla="*/ 717547 h 1136909"/>
              <a:gd name="connsiteX9" fmla="*/ 0 w 987747"/>
              <a:gd name="connsiteY9" fmla="*/ 717546 h 1136909"/>
              <a:gd name="connsiteX0" fmla="*/ 0 w 987747"/>
              <a:gd name="connsiteY0" fmla="*/ 717546 h 1136909"/>
              <a:gd name="connsiteX1" fmla="*/ 398065 w 987747"/>
              <a:gd name="connsiteY1" fmla="*/ 185 h 1136909"/>
              <a:gd name="connsiteX2" fmla="*/ 987747 w 987747"/>
              <a:gd name="connsiteY2" fmla="*/ 776376 h 1136909"/>
              <a:gd name="connsiteX3" fmla="*/ 980155 w 987747"/>
              <a:gd name="connsiteY3" fmla="*/ 1136909 h 1136909"/>
              <a:gd name="connsiteX4" fmla="*/ 698334 w 987747"/>
              <a:gd name="connsiteY4" fmla="*/ 1057747 h 1136909"/>
              <a:gd name="connsiteX5" fmla="*/ 574605 w 987747"/>
              <a:gd name="connsiteY5" fmla="*/ 701947 h 1136909"/>
              <a:gd name="connsiteX6" fmla="*/ 806430 w 987747"/>
              <a:gd name="connsiteY6" fmla="*/ 787633 h 1136909"/>
              <a:gd name="connsiteX7" fmla="*/ 389391 w 987747"/>
              <a:gd name="connsiteY7" fmla="*/ 157325 h 1136909"/>
              <a:gd name="connsiteX8" fmla="*/ 143276 w 987747"/>
              <a:gd name="connsiteY8" fmla="*/ 717547 h 1136909"/>
              <a:gd name="connsiteX9" fmla="*/ 0 w 987747"/>
              <a:gd name="connsiteY9" fmla="*/ 717546 h 113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7747" h="1136909">
                <a:moveTo>
                  <a:pt x="0" y="717546"/>
                </a:moveTo>
                <a:cubicBezTo>
                  <a:pt x="0" y="370919"/>
                  <a:pt x="233441" y="-9620"/>
                  <a:pt x="398065" y="185"/>
                </a:cubicBezTo>
                <a:cubicBezTo>
                  <a:pt x="562690" y="9990"/>
                  <a:pt x="932723" y="376936"/>
                  <a:pt x="987747" y="776376"/>
                </a:cubicBezTo>
                <a:cubicBezTo>
                  <a:pt x="876650" y="893713"/>
                  <a:pt x="981435" y="1012625"/>
                  <a:pt x="980155" y="1136909"/>
                </a:cubicBezTo>
                <a:lnTo>
                  <a:pt x="698334" y="1057747"/>
                </a:lnTo>
                <a:lnTo>
                  <a:pt x="574605" y="701947"/>
                </a:lnTo>
                <a:lnTo>
                  <a:pt x="806430" y="787633"/>
                </a:lnTo>
                <a:cubicBezTo>
                  <a:pt x="755456" y="456009"/>
                  <a:pt x="586697" y="50287"/>
                  <a:pt x="389391" y="157325"/>
                </a:cubicBezTo>
                <a:cubicBezTo>
                  <a:pt x="242516" y="237004"/>
                  <a:pt x="143276" y="462900"/>
                  <a:pt x="143276" y="717547"/>
                </a:cubicBezTo>
                <a:lnTo>
                  <a:pt x="0" y="71754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0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484" y="0"/>
            <a:ext cx="10515600" cy="1325563"/>
          </a:xfrm>
        </p:spPr>
        <p:txBody>
          <a:bodyPr/>
          <a:lstStyle/>
          <a:p>
            <a:r>
              <a:rPr lang="en-US" dirty="0" smtClean="0"/>
              <a:t>Traveling </a:t>
            </a:r>
            <a:r>
              <a:rPr lang="en-US" dirty="0"/>
              <a:t>T</a:t>
            </a:r>
            <a:r>
              <a:rPr lang="en-US" dirty="0" smtClean="0"/>
              <a:t>hrough </a:t>
            </a:r>
            <a:r>
              <a:rPr lang="en-US" dirty="0"/>
              <a:t>O</a:t>
            </a:r>
            <a:r>
              <a:rPr lang="en-US" dirty="0" smtClean="0"/>
              <a:t>bstacles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41053" y="1997839"/>
            <a:ext cx="67098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Inclined and declined slopes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Hematite trail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Tunnel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Rough terrain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Exploring Rock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Map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5" t="3187" r="25960" b="8447"/>
          <a:stretch/>
        </p:blipFill>
        <p:spPr>
          <a:xfrm rot="5400000">
            <a:off x="3562734" y="974083"/>
            <a:ext cx="4714507" cy="5932869"/>
          </a:xfrm>
        </p:spPr>
      </p:pic>
      <p:sp>
        <p:nvSpPr>
          <p:cNvPr id="3" name="Right Arrow 2"/>
          <p:cNvSpPr/>
          <p:nvPr/>
        </p:nvSpPr>
        <p:spPr>
          <a:xfrm rot="10800000">
            <a:off x="5919987" y="3940517"/>
            <a:ext cx="2318197" cy="991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2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121</Words>
  <Application>Microsoft Office PowerPoint</Application>
  <PresentationFormat>Widescreen</PresentationFormat>
  <Paragraphs>32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Traversing Mars</vt:lpstr>
      <vt:lpstr>Join Payton and Alex on their journey of traversing mars with a Mars Rover!!</vt:lpstr>
      <vt:lpstr>Robot Configuration</vt:lpstr>
      <vt:lpstr>Standard Programs </vt:lpstr>
      <vt:lpstr>Moving Forward </vt:lpstr>
      <vt:lpstr>Moving Backward</vt:lpstr>
      <vt:lpstr>Turning </vt:lpstr>
      <vt:lpstr>Traveling Through Obstacles</vt:lpstr>
      <vt:lpstr>Map </vt:lpstr>
      <vt:lpstr>Rough Terrain</vt:lpstr>
      <vt:lpstr>Map </vt:lpstr>
      <vt:lpstr>Following the Hematite Trail </vt:lpstr>
      <vt:lpstr>Map </vt:lpstr>
      <vt:lpstr>Going through the Tunnel</vt:lpstr>
      <vt:lpstr>Map </vt:lpstr>
      <vt:lpstr>Exploring the Rock</vt:lpstr>
      <vt:lpstr>Movement on Inclined and Declined slopes</vt:lpstr>
      <vt:lpstr>How Testing helped to make our Programs</vt:lpstr>
    </vt:vector>
  </TitlesOfParts>
  <Company>RPCS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Traversing Mars</dc:title>
  <dc:creator>Bennett, Payton</dc:creator>
  <cp:lastModifiedBy>Rubin, Alexandra</cp:lastModifiedBy>
  <cp:revision>19</cp:revision>
  <dcterms:created xsi:type="dcterms:W3CDTF">2015-05-26T18:48:50Z</dcterms:created>
  <dcterms:modified xsi:type="dcterms:W3CDTF">2015-05-27T19:21:55Z</dcterms:modified>
</cp:coreProperties>
</file>