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106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1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9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9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350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9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1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7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3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6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52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77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 Bridges of Konigsberg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Ava and Rachel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the 7 bridges of </a:t>
            </a:r>
            <a:r>
              <a:rPr lang="en-US" dirty="0" err="1" smtClean="0"/>
              <a:t>konigsburg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smtClean="0"/>
              <a:t> 7 </a:t>
            </a:r>
            <a:r>
              <a:rPr lang="en-US" dirty="0"/>
              <a:t>bridges of Konigsberg was based in </a:t>
            </a:r>
            <a:r>
              <a:rPr lang="en-US" dirty="0" smtClean="0"/>
              <a:t>modern day </a:t>
            </a:r>
            <a:r>
              <a:rPr lang="en-US" dirty="0"/>
              <a:t>Kaliningrad, Russia. </a:t>
            </a:r>
            <a:endParaRPr lang="en-US" dirty="0" smtClean="0"/>
          </a:p>
          <a:p>
            <a:r>
              <a:rPr lang="en-US" dirty="0" smtClean="0"/>
              <a:t>- The </a:t>
            </a:r>
            <a:r>
              <a:rPr lang="en-US" dirty="0"/>
              <a:t>7 bridges were built over a river that ran through the city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For </a:t>
            </a:r>
            <a:r>
              <a:rPr lang="en-US" dirty="0"/>
              <a:t>centuries mathematicians have pondered Euler's discovery of the relationships between vertices, edges, and degrees, in the 7 bridges of Konigsberg. It is impossible to cross all the seven bridges using a </a:t>
            </a:r>
            <a:r>
              <a:rPr lang="en-US" dirty="0" smtClean="0"/>
              <a:t>Euler </a:t>
            </a:r>
            <a:r>
              <a:rPr lang="en-US" dirty="0"/>
              <a:t>path.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01" y="4211392"/>
            <a:ext cx="5853069" cy="254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Leonhard Euler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42945"/>
            <a:ext cx="9720073" cy="4023360"/>
          </a:xfrm>
        </p:spPr>
        <p:txBody>
          <a:bodyPr/>
          <a:lstStyle/>
          <a:p>
            <a:r>
              <a:rPr lang="en-US" dirty="0" smtClean="0"/>
              <a:t>- Born </a:t>
            </a:r>
            <a:r>
              <a:rPr lang="en-US" dirty="0"/>
              <a:t>on April 15, 1707 in Basel, Switzerland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</a:t>
            </a:r>
            <a:r>
              <a:rPr lang="en-US" dirty="0"/>
              <a:t>Was a physicist scholar-Worked in the fields of geometry, Trigonometry, and </a:t>
            </a:r>
            <a:r>
              <a:rPr lang="en-US" dirty="0" smtClean="0"/>
              <a:t>calculus</a:t>
            </a:r>
          </a:p>
          <a:p>
            <a:r>
              <a:rPr lang="en-US" dirty="0" smtClean="0"/>
              <a:t>- Worked </a:t>
            </a:r>
            <a:r>
              <a:rPr lang="en-US" dirty="0"/>
              <a:t>in St. Petersburg Academy, where he eventually lost his sight. </a:t>
            </a:r>
            <a:endParaRPr lang="en-US" dirty="0" smtClean="0"/>
          </a:p>
          <a:p>
            <a:r>
              <a:rPr lang="en-US" dirty="0" smtClean="0"/>
              <a:t>- He </a:t>
            </a:r>
            <a:r>
              <a:rPr lang="en-US" dirty="0"/>
              <a:t>died on September 18, 1783 in Russia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729" y="3503165"/>
            <a:ext cx="3122771" cy="310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euler</a:t>
            </a:r>
            <a:r>
              <a:rPr lang="en-US" dirty="0" smtClean="0"/>
              <a:t>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158499"/>
            <a:ext cx="9720073" cy="4023360"/>
          </a:xfrm>
        </p:spPr>
        <p:txBody>
          <a:bodyPr/>
          <a:lstStyle/>
          <a:p>
            <a:r>
              <a:rPr lang="en-US" dirty="0" smtClean="0"/>
              <a:t>- A Euler </a:t>
            </a:r>
            <a:r>
              <a:rPr lang="en-US" dirty="0"/>
              <a:t>path is a path that covers every edge of the shape only once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For </a:t>
            </a:r>
            <a:r>
              <a:rPr lang="en-US" dirty="0"/>
              <a:t>example, a </a:t>
            </a:r>
            <a:r>
              <a:rPr lang="en-US" dirty="0" smtClean="0"/>
              <a:t>Euler </a:t>
            </a:r>
            <a:r>
              <a:rPr lang="en-US" dirty="0"/>
              <a:t>path is possible for a square with a single line through </a:t>
            </a:r>
            <a:r>
              <a:rPr lang="en-US" dirty="0" smtClean="0"/>
              <a:t>it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4"/>
          <a:stretch/>
        </p:blipFill>
        <p:spPr>
          <a:xfrm>
            <a:off x="3927782" y="3296754"/>
            <a:ext cx="2381626" cy="238282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7248820" y="3702804"/>
            <a:ext cx="38637" cy="19704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287457" y="3764881"/>
            <a:ext cx="1665666" cy="1902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7268139" y="3690182"/>
            <a:ext cx="1689651" cy="1893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292124" y="5673272"/>
            <a:ext cx="1704303" cy="126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957790" y="3709115"/>
            <a:ext cx="38637" cy="19704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90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a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use the piece of paper given to you to find which of the following can or cannot have a </a:t>
            </a:r>
            <a:r>
              <a:rPr lang="en-US" dirty="0"/>
              <a:t>E</a:t>
            </a:r>
            <a:r>
              <a:rPr lang="en-US" dirty="0" smtClean="0"/>
              <a:t>uler path. A good way to do this is to trace along the edge without removing your pencil from the paper. Start at one of the vertices or the corners.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027" y="3672672"/>
            <a:ext cx="4151992" cy="217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to 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Shape A does not have a E</a:t>
            </a:r>
            <a:r>
              <a:rPr lang="en-US" dirty="0" smtClean="0"/>
              <a:t>uler </a:t>
            </a:r>
            <a:r>
              <a:rPr lang="en-US" dirty="0"/>
              <a:t>path. There is no way to trace along each of the edges without retracing at least one edge. </a:t>
            </a:r>
            <a:endParaRPr lang="en-US" dirty="0" smtClean="0"/>
          </a:p>
          <a:p>
            <a:r>
              <a:rPr lang="en-US" dirty="0" smtClean="0"/>
              <a:t>Shapes </a:t>
            </a:r>
            <a:r>
              <a:rPr lang="en-US" dirty="0"/>
              <a:t>B and C both have a E</a:t>
            </a:r>
            <a:r>
              <a:rPr lang="en-US" dirty="0" smtClean="0"/>
              <a:t>uler </a:t>
            </a:r>
            <a:r>
              <a:rPr lang="en-US" dirty="0"/>
              <a:t>path. It is difficult.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413415" y="4609097"/>
            <a:ext cx="38637" cy="19704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80476" y="4634080"/>
            <a:ext cx="38637" cy="19704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463859" y="6579565"/>
            <a:ext cx="2055254" cy="249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428441" y="4581692"/>
            <a:ext cx="2068133" cy="515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476738" y="4624025"/>
            <a:ext cx="2029496" cy="19546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18782" y="4616125"/>
            <a:ext cx="2087452" cy="19517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7" b="9201"/>
          <a:stretch/>
        </p:blipFill>
        <p:spPr>
          <a:xfrm>
            <a:off x="5323262" y="3642755"/>
            <a:ext cx="2157213" cy="96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2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behind the Euler path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271" y="1725769"/>
            <a:ext cx="9069785" cy="5132231"/>
          </a:xfrm>
        </p:spPr>
      </p:pic>
    </p:spTree>
    <p:extLst>
      <p:ext uri="{BB962C8B-B14F-4D97-AF65-F5344CB8AC3E}">
        <p14:creationId xmlns:p14="http://schemas.microsoft.com/office/powerpoint/2010/main" val="343286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036" y="453227"/>
            <a:ext cx="9720072" cy="1499616"/>
          </a:xfrm>
        </p:spPr>
        <p:txBody>
          <a:bodyPr/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250" y="1952843"/>
            <a:ext cx="9720073" cy="4023360"/>
          </a:xfrm>
        </p:spPr>
        <p:txBody>
          <a:bodyPr/>
          <a:lstStyle/>
          <a:p>
            <a:r>
              <a:rPr lang="en-US" dirty="0"/>
              <a:t>A Euler path works for shapes that have 0 or 2 odd degrees </a:t>
            </a:r>
            <a:r>
              <a:rPr lang="en-US" dirty="0" smtClean="0"/>
              <a:t>ONLY</a:t>
            </a:r>
          </a:p>
          <a:p>
            <a:endParaRPr lang="en-US" dirty="0"/>
          </a:p>
          <a:p>
            <a:r>
              <a:rPr lang="en-US" dirty="0"/>
              <a:t>This leads back to the Bridges of Konigsberg. The map looks like this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Here is another way the bridges can be drawn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6" name="Picture 8" descr="https://lh6.googleusercontent.com/J8TIr_61DjuhXSLPAV3XpptMYg5ZnlyXGuMxd6r9ZC6gseNSNuQsR6RMKjOP4M_9OoK5YJ6iepWsfaG-f1XWAwb2btkyGzIu9py7yzji4Du_c8yQcqj87CWOQqzKiGMAkqDErY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907" y="3760631"/>
            <a:ext cx="3291846" cy="249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h6.googleusercontent.com/ZswpHaF-8wBI0-oZpzg93hZ3QNwosR6jEONzN8F5vR5z8OY7ZybSfyV-uetMb2vIB0zwG6v7hNs-bGgHPx79pQa7S68cM4hYQ2pWtIooFR4dWjuO-5aBQYQ2sE8UbMwEE54Dc_i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907" y="4455067"/>
            <a:ext cx="2049530" cy="201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6686">
            <a:off x="8196746" y="4486886"/>
            <a:ext cx="2224149" cy="172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8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impossible shown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283160"/>
            <a:ext cx="8439150" cy="25050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1871" y="5203065"/>
            <a:ext cx="8787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Therefore, there is no possible way to cross each bridge once because there are 4 odd degrees in the diagram.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99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187</TotalTime>
  <Words>356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7 Bridges of Konigsberg</vt:lpstr>
      <vt:lpstr>Background of the 7 bridges of konigsburg</vt:lpstr>
      <vt:lpstr>History of Leonhard Euler</vt:lpstr>
      <vt:lpstr>What is a euler path</vt:lpstr>
      <vt:lpstr>Give it a try</vt:lpstr>
      <vt:lpstr>Solutions to the problems</vt:lpstr>
      <vt:lpstr>Reasoning behind the Euler path</vt:lpstr>
      <vt:lpstr>Why does this work?</vt:lpstr>
      <vt:lpstr>The impossible shown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Bridges of Konigsberg</dc:title>
  <dc:creator>Clemons, Rachel</dc:creator>
  <cp:lastModifiedBy>Drum, Ava</cp:lastModifiedBy>
  <cp:revision>16</cp:revision>
  <dcterms:created xsi:type="dcterms:W3CDTF">2015-11-17T20:02:51Z</dcterms:created>
  <dcterms:modified xsi:type="dcterms:W3CDTF">2015-11-19T01:36:43Z</dcterms:modified>
</cp:coreProperties>
</file>