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5143500" type="screen16x9"/>
  <p:notesSz cx="6858000" cy="9144000"/>
  <p:embeddedFontLst>
    <p:embeddedFont>
      <p:font typeface="Roboto" panose="020B0604020202020204"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2C37AD2-A83F-45AA-A257-0AFFC5429AFA}">
  <a:tblStyle styleId="{32C37AD2-A83F-45AA-A257-0AFFC5429AFA}" styleName="Table_0"/>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70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 name="Shape 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Per unit--- this is how much to make this many centimeters etc</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 name="Shape 1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nSpc>
                <a:spcPct val="115000"/>
              </a:lnSpc>
              <a:spcBef>
                <a:spcPts val="0"/>
              </a:spcBef>
              <a:spcAft>
                <a:spcPts val="160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Lizzie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 name="Shape 1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I am sure when you go to the harbor, you see this. However, there is so much you don’t see.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In reality, there is a ton of trash, and chemicals entering the water especially road salt.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spcAft>
                <a:spcPts val="160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 name="Shape 1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Shape 1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p:nvPr/>
        </p:nvSpPr>
        <p:spPr>
          <a:xfrm flipH="1">
            <a:off x="8246400" y="4245925"/>
            <a:ext cx="897600" cy="897600"/>
          </a:xfrm>
          <a:prstGeom prst="rtTriangle">
            <a:avLst/>
          </a:prstGeom>
          <a:solidFill>
            <a:schemeClr val="lt1"/>
          </a:solidFill>
          <a:ln>
            <a:noFill/>
          </a:ln>
        </p:spPr>
        <p:txBody>
          <a:bodyPr lIns="91425" tIns="91425" rIns="91425" bIns="91425" anchor="ctr" anchorCtr="0">
            <a:noAutofit/>
          </a:bodyPr>
          <a:lstStyle/>
          <a:p>
            <a:pPr lvl="0">
              <a:spcBef>
                <a:spcPts val="0"/>
              </a:spcBef>
              <a:buNone/>
            </a:pPr>
            <a:endParaRPr/>
          </a:p>
        </p:txBody>
      </p:sp>
      <p:sp>
        <p:nvSpPr>
          <p:cNvPr id="11" name="Shape 11"/>
          <p:cNvSpPr/>
          <p:nvPr/>
        </p:nvSpPr>
        <p:spPr>
          <a:xfrm flipH="1">
            <a:off x="8246400" y="4245875"/>
            <a:ext cx="897600" cy="897600"/>
          </a:xfrm>
          <a:prstGeom prst="round1Rect">
            <a:avLst>
              <a:gd name="adj" fmla="val 16667"/>
            </a:avLst>
          </a:prstGeom>
          <a:solidFill>
            <a:schemeClr val="lt1">
              <a:alpha val="68080"/>
            </a:schemeClr>
          </a:solidFill>
          <a:ln>
            <a:noFill/>
          </a:ln>
        </p:spPr>
        <p:txBody>
          <a:bodyPr lIns="91425" tIns="91425" rIns="91425" bIns="91425" anchor="ctr" anchorCtr="0">
            <a:noAutofit/>
          </a:bodyPr>
          <a:lstStyle/>
          <a:p>
            <a:pPr lvl="0">
              <a:spcBef>
                <a:spcPts val="0"/>
              </a:spcBef>
              <a:buNone/>
            </a:pPr>
            <a:endParaRPr/>
          </a:p>
        </p:txBody>
      </p:sp>
      <p:sp>
        <p:nvSpPr>
          <p:cNvPr id="12" name="Shape 12"/>
          <p:cNvSpPr txBox="1">
            <a:spLocks noGrp="1"/>
          </p:cNvSpPr>
          <p:nvPr>
            <p:ph type="ctrTitle"/>
          </p:nvPr>
        </p:nvSpPr>
        <p:spPr>
          <a:xfrm>
            <a:off x="390525" y="1819275"/>
            <a:ext cx="8222100" cy="933600"/>
          </a:xfrm>
          <a:prstGeom prst="rect">
            <a:avLst/>
          </a:prstGeom>
        </p:spPr>
        <p:txBody>
          <a:bodyPr lIns="91425" tIns="91425" rIns="91425" bIns="91425" anchor="b"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13" name="Shape 13"/>
          <p:cNvSpPr txBox="1">
            <a:spLocks noGrp="1"/>
          </p:cNvSpPr>
          <p:nvPr>
            <p:ph type="subTitle" idx="1"/>
          </p:nvPr>
        </p:nvSpPr>
        <p:spPr>
          <a:xfrm>
            <a:off x="390525" y="2789130"/>
            <a:ext cx="8222100" cy="432900"/>
          </a:xfrm>
          <a:prstGeom prst="rect">
            <a:avLst/>
          </a:prstGeom>
        </p:spPr>
        <p:txBody>
          <a:bodyPr lIns="91425" tIns="91425" rIns="91425" bIns="91425" anchor="t" anchorCtr="0"/>
          <a:lstStyle>
            <a:lvl1pPr lvl="0">
              <a:lnSpc>
                <a:spcPct val="100000"/>
              </a:lnSpc>
              <a:spcBef>
                <a:spcPts val="0"/>
              </a:spcBef>
              <a:spcAft>
                <a:spcPts val="0"/>
              </a:spcAft>
              <a:buClr>
                <a:schemeClr val="lt1"/>
              </a:buClr>
              <a:buNone/>
              <a:defRPr>
                <a:solidFill>
                  <a:schemeClr val="lt1"/>
                </a:solidFill>
              </a:defRPr>
            </a:lvl1pPr>
            <a:lvl2pPr lvl="1">
              <a:lnSpc>
                <a:spcPct val="100000"/>
              </a:lnSpc>
              <a:spcBef>
                <a:spcPts val="0"/>
              </a:spcBef>
              <a:spcAft>
                <a:spcPts val="0"/>
              </a:spcAft>
              <a:buClr>
                <a:schemeClr val="lt1"/>
              </a:buClr>
              <a:buSzPct val="100000"/>
              <a:buNone/>
              <a:defRPr sz="1800">
                <a:solidFill>
                  <a:schemeClr val="lt1"/>
                </a:solidFill>
              </a:defRPr>
            </a:lvl2pPr>
            <a:lvl3pPr lvl="2">
              <a:lnSpc>
                <a:spcPct val="100000"/>
              </a:lnSpc>
              <a:spcBef>
                <a:spcPts val="0"/>
              </a:spcBef>
              <a:spcAft>
                <a:spcPts val="0"/>
              </a:spcAft>
              <a:buClr>
                <a:schemeClr val="lt1"/>
              </a:buClr>
              <a:buSzPct val="100000"/>
              <a:buNone/>
              <a:defRPr sz="1800">
                <a:solidFill>
                  <a:schemeClr val="lt1"/>
                </a:solidFill>
              </a:defRPr>
            </a:lvl3pPr>
            <a:lvl4pPr lvl="3">
              <a:lnSpc>
                <a:spcPct val="100000"/>
              </a:lnSpc>
              <a:spcBef>
                <a:spcPts val="0"/>
              </a:spcBef>
              <a:spcAft>
                <a:spcPts val="0"/>
              </a:spcAft>
              <a:buClr>
                <a:schemeClr val="lt1"/>
              </a:buClr>
              <a:buSzPct val="100000"/>
              <a:buNone/>
              <a:defRPr sz="1800">
                <a:solidFill>
                  <a:schemeClr val="lt1"/>
                </a:solidFill>
              </a:defRPr>
            </a:lvl4pPr>
            <a:lvl5pPr lvl="4">
              <a:lnSpc>
                <a:spcPct val="100000"/>
              </a:lnSpc>
              <a:spcBef>
                <a:spcPts val="0"/>
              </a:spcBef>
              <a:spcAft>
                <a:spcPts val="0"/>
              </a:spcAft>
              <a:buClr>
                <a:schemeClr val="lt1"/>
              </a:buClr>
              <a:buSzPct val="100000"/>
              <a:buNone/>
              <a:defRPr sz="1800">
                <a:solidFill>
                  <a:schemeClr val="lt1"/>
                </a:solidFill>
              </a:defRPr>
            </a:lvl5pPr>
            <a:lvl6pPr lvl="5">
              <a:lnSpc>
                <a:spcPct val="100000"/>
              </a:lnSpc>
              <a:spcBef>
                <a:spcPts val="0"/>
              </a:spcBef>
              <a:spcAft>
                <a:spcPts val="0"/>
              </a:spcAft>
              <a:buClr>
                <a:schemeClr val="lt1"/>
              </a:buClr>
              <a:buSzPct val="100000"/>
              <a:buNone/>
              <a:defRPr sz="1800">
                <a:solidFill>
                  <a:schemeClr val="lt1"/>
                </a:solidFill>
              </a:defRPr>
            </a:lvl6pPr>
            <a:lvl7pPr lvl="6">
              <a:lnSpc>
                <a:spcPct val="100000"/>
              </a:lnSpc>
              <a:spcBef>
                <a:spcPts val="0"/>
              </a:spcBef>
              <a:spcAft>
                <a:spcPts val="0"/>
              </a:spcAft>
              <a:buClr>
                <a:schemeClr val="lt1"/>
              </a:buClr>
              <a:buSzPct val="100000"/>
              <a:buNone/>
              <a:defRPr sz="1800">
                <a:solidFill>
                  <a:schemeClr val="lt1"/>
                </a:solidFill>
              </a:defRPr>
            </a:lvl7pPr>
            <a:lvl8pPr lvl="7">
              <a:lnSpc>
                <a:spcPct val="100000"/>
              </a:lnSpc>
              <a:spcBef>
                <a:spcPts val="0"/>
              </a:spcBef>
              <a:spcAft>
                <a:spcPts val="0"/>
              </a:spcAft>
              <a:buClr>
                <a:schemeClr val="lt1"/>
              </a:buClr>
              <a:buSzPct val="100000"/>
              <a:buNone/>
              <a:defRPr sz="1800">
                <a:solidFill>
                  <a:schemeClr val="lt1"/>
                </a:solidFill>
              </a:defRPr>
            </a:lvl8pPr>
            <a:lvl9pPr lvl="8">
              <a:lnSpc>
                <a:spcPct val="100000"/>
              </a:lnSpc>
              <a:spcBef>
                <a:spcPts val="0"/>
              </a:spcBef>
              <a:spcAft>
                <a:spcPts val="0"/>
              </a:spcAft>
              <a:buClr>
                <a:schemeClr val="lt1"/>
              </a:buClr>
              <a:buSzPct val="100000"/>
              <a:buNone/>
              <a:defRPr sz="1800">
                <a:solidFill>
                  <a:schemeClr val="lt1"/>
                </a:solidFill>
              </a:defRPr>
            </a:lvl9pPr>
          </a:lstStyle>
          <a:p>
            <a:endParaRPr/>
          </a:p>
        </p:txBody>
      </p:sp>
      <p:sp>
        <p:nvSpPr>
          <p:cNvPr id="14" name="Shape 14"/>
          <p:cNvSpPr txBox="1">
            <a:spLocks noGrp="1"/>
          </p:cNvSpPr>
          <p:nvPr>
            <p:ph type="sldNum" idx="12"/>
          </p:nvPr>
        </p:nvSpPr>
        <p:spPr>
          <a:xfrm>
            <a:off x="8523541" y="4695623"/>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bg>
      <p:bgPr>
        <a:solidFill>
          <a:schemeClr val="accent4"/>
        </a:solidFill>
        <a:effectLst/>
      </p:bgPr>
    </p:bg>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5500" y="1258525"/>
            <a:ext cx="8222100" cy="1963500"/>
          </a:xfrm>
          <a:prstGeom prst="rect">
            <a:avLst/>
          </a:prstGeom>
        </p:spPr>
        <p:txBody>
          <a:bodyPr lIns="91425" tIns="91425" rIns="91425" bIns="91425" anchor="b" anchorCtr="0"/>
          <a:lstStyle>
            <a:lvl1pPr lvl="0" algn="ctr">
              <a:spcBef>
                <a:spcPts val="0"/>
              </a:spcBef>
              <a:buClr>
                <a:schemeClr val="dk2"/>
              </a:buClr>
              <a:buSzPct val="100000"/>
              <a:defRPr sz="12000">
                <a:solidFill>
                  <a:schemeClr val="dk2"/>
                </a:solidFill>
              </a:defRPr>
            </a:lvl1pPr>
            <a:lvl2pPr lvl="1" algn="ctr">
              <a:spcBef>
                <a:spcPts val="0"/>
              </a:spcBef>
              <a:buClr>
                <a:schemeClr val="dk2"/>
              </a:buClr>
              <a:buSzPct val="100000"/>
              <a:defRPr sz="12000">
                <a:solidFill>
                  <a:schemeClr val="dk2"/>
                </a:solidFill>
              </a:defRPr>
            </a:lvl2pPr>
            <a:lvl3pPr lvl="2" algn="ctr">
              <a:spcBef>
                <a:spcPts val="0"/>
              </a:spcBef>
              <a:buClr>
                <a:schemeClr val="dk2"/>
              </a:buClr>
              <a:buSzPct val="100000"/>
              <a:defRPr sz="12000">
                <a:solidFill>
                  <a:schemeClr val="dk2"/>
                </a:solidFill>
              </a:defRPr>
            </a:lvl3pPr>
            <a:lvl4pPr lvl="3" algn="ctr">
              <a:spcBef>
                <a:spcPts val="0"/>
              </a:spcBef>
              <a:buClr>
                <a:schemeClr val="dk2"/>
              </a:buClr>
              <a:buSzPct val="100000"/>
              <a:defRPr sz="12000">
                <a:solidFill>
                  <a:schemeClr val="dk2"/>
                </a:solidFill>
              </a:defRPr>
            </a:lvl4pPr>
            <a:lvl5pPr lvl="4" algn="ctr">
              <a:spcBef>
                <a:spcPts val="0"/>
              </a:spcBef>
              <a:buClr>
                <a:schemeClr val="dk2"/>
              </a:buClr>
              <a:buSzPct val="100000"/>
              <a:defRPr sz="12000">
                <a:solidFill>
                  <a:schemeClr val="dk2"/>
                </a:solidFill>
              </a:defRPr>
            </a:lvl5pPr>
            <a:lvl6pPr lvl="5" algn="ctr">
              <a:spcBef>
                <a:spcPts val="0"/>
              </a:spcBef>
              <a:buClr>
                <a:schemeClr val="dk2"/>
              </a:buClr>
              <a:buSzPct val="100000"/>
              <a:defRPr sz="12000">
                <a:solidFill>
                  <a:schemeClr val="dk2"/>
                </a:solidFill>
              </a:defRPr>
            </a:lvl6pPr>
            <a:lvl7pPr lvl="6" algn="ctr">
              <a:spcBef>
                <a:spcPts val="0"/>
              </a:spcBef>
              <a:buClr>
                <a:schemeClr val="dk2"/>
              </a:buClr>
              <a:buSzPct val="100000"/>
              <a:defRPr sz="12000">
                <a:solidFill>
                  <a:schemeClr val="dk2"/>
                </a:solidFill>
              </a:defRPr>
            </a:lvl7pPr>
            <a:lvl8pPr lvl="7" algn="ctr">
              <a:spcBef>
                <a:spcPts val="0"/>
              </a:spcBef>
              <a:buClr>
                <a:schemeClr val="dk2"/>
              </a:buClr>
              <a:buSzPct val="100000"/>
              <a:defRPr sz="12000">
                <a:solidFill>
                  <a:schemeClr val="dk2"/>
                </a:solidFill>
              </a:defRPr>
            </a:lvl8pPr>
            <a:lvl9pPr lvl="8" algn="ctr">
              <a:spcBef>
                <a:spcPts val="0"/>
              </a:spcBef>
              <a:buClr>
                <a:schemeClr val="dk2"/>
              </a:buClr>
              <a:buSzPct val="100000"/>
              <a:defRPr sz="12000">
                <a:solidFill>
                  <a:schemeClr val="dk2"/>
                </a:solidFill>
              </a:defRPr>
            </a:lvl9pPr>
          </a:lstStyle>
          <a:p>
            <a:endParaRPr/>
          </a:p>
        </p:txBody>
      </p:sp>
      <p:sp>
        <p:nvSpPr>
          <p:cNvPr id="59" name="Shape 59"/>
          <p:cNvSpPr txBox="1">
            <a:spLocks noGrp="1"/>
          </p:cNvSpPr>
          <p:nvPr>
            <p:ph type="body" idx="1"/>
          </p:nvPr>
        </p:nvSpPr>
        <p:spPr>
          <a:xfrm>
            <a:off x="475500" y="3304625"/>
            <a:ext cx="82221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60" name="Shape 60"/>
          <p:cNvSpPr txBox="1">
            <a:spLocks noGrp="1"/>
          </p:cNvSpPr>
          <p:nvPr>
            <p:ph type="sldNum" idx="12"/>
          </p:nvPr>
        </p:nvSpPr>
        <p:spPr>
          <a:xfrm>
            <a:off x="8523541" y="4695623"/>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bg>
      <p:bgPr>
        <a:solidFill>
          <a:schemeClr val="accent4"/>
        </a:solidFill>
        <a:effectLst/>
      </p:bgPr>
    </p:bg>
    <p:spTree>
      <p:nvGrpSpPr>
        <p:cNvPr id="1" name="Shape 61"/>
        <p:cNvGrpSpPr/>
        <p:nvPr/>
      </p:nvGrpSpPr>
      <p:grpSpPr>
        <a:xfrm>
          <a:off x="0" y="0"/>
          <a:ext cx="0" cy="0"/>
          <a:chOff x="0" y="0"/>
          <a:chExt cx="0" cy="0"/>
        </a:xfrm>
      </p:grpSpPr>
      <p:sp>
        <p:nvSpPr>
          <p:cNvPr id="62" name="Shape 62"/>
          <p:cNvSpPr txBox="1">
            <a:spLocks noGrp="1"/>
          </p:cNvSpPr>
          <p:nvPr>
            <p:ph type="sldNum" idx="12"/>
          </p:nvPr>
        </p:nvSpPr>
        <p:spPr>
          <a:xfrm>
            <a:off x="8523541" y="4695623"/>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460950" y="2065350"/>
            <a:ext cx="8222100" cy="1012800"/>
          </a:xfrm>
          <a:prstGeom prst="rect">
            <a:avLst/>
          </a:prstGeom>
        </p:spPr>
        <p:txBody>
          <a:bodyPr lIns="91425" tIns="91425" rIns="91425" bIns="91425" anchor="ctr" anchorCtr="0"/>
          <a:lstStyle>
            <a:lvl1pPr lvl="0">
              <a:spcBef>
                <a:spcPts val="0"/>
              </a:spcBef>
              <a:buSzPct val="100000"/>
              <a:defRPr sz="4200"/>
            </a:lvl1pPr>
            <a:lvl2pPr lvl="1">
              <a:spcBef>
                <a:spcPts val="0"/>
              </a:spcBef>
              <a:buSzPct val="100000"/>
              <a:defRPr sz="4200"/>
            </a:lvl2pPr>
            <a:lvl3pPr lvl="2">
              <a:spcBef>
                <a:spcPts val="0"/>
              </a:spcBef>
              <a:buSzPct val="100000"/>
              <a:defRPr sz="4200"/>
            </a:lvl3pPr>
            <a:lvl4pPr lvl="3">
              <a:spcBef>
                <a:spcPts val="0"/>
              </a:spcBef>
              <a:buSzPct val="100000"/>
              <a:defRPr sz="4200"/>
            </a:lvl4pPr>
            <a:lvl5pPr lvl="4">
              <a:spcBef>
                <a:spcPts val="0"/>
              </a:spcBef>
              <a:buSzPct val="100000"/>
              <a:defRPr sz="4200"/>
            </a:lvl5pPr>
            <a:lvl6pPr lvl="5">
              <a:spcBef>
                <a:spcPts val="0"/>
              </a:spcBef>
              <a:buSzPct val="100000"/>
              <a:defRPr sz="4200"/>
            </a:lvl6pPr>
            <a:lvl7pPr lvl="6">
              <a:spcBef>
                <a:spcPts val="0"/>
              </a:spcBef>
              <a:buSzPct val="100000"/>
              <a:defRPr sz="4200"/>
            </a:lvl7pPr>
            <a:lvl8pPr lvl="7">
              <a:spcBef>
                <a:spcPts val="0"/>
              </a:spcBef>
              <a:buSzPct val="100000"/>
              <a:defRPr sz="4200"/>
            </a:lvl8pPr>
            <a:lvl9pPr lvl="8">
              <a:spcBef>
                <a:spcPts val="0"/>
              </a:spcBef>
              <a:buSzPct val="100000"/>
              <a:defRPr sz="4200"/>
            </a:lvl9pPr>
          </a:lstStyle>
          <a:p>
            <a:endParaRPr/>
          </a:p>
        </p:txBody>
      </p:sp>
      <p:sp>
        <p:nvSpPr>
          <p:cNvPr id="17" name="Shape 17"/>
          <p:cNvSpPr txBox="1">
            <a:spLocks noGrp="1"/>
          </p:cNvSpPr>
          <p:nvPr>
            <p:ph type="sldNum" idx="12"/>
          </p:nvPr>
        </p:nvSpPr>
        <p:spPr>
          <a:xfrm>
            <a:off x="8523541" y="4695623"/>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
        <p:cNvGrpSpPr/>
        <p:nvPr/>
      </p:nvGrpSpPr>
      <p:grpSpPr>
        <a:xfrm>
          <a:off x="0" y="0"/>
          <a:ext cx="0" cy="0"/>
          <a:chOff x="0" y="0"/>
          <a:chExt cx="0" cy="0"/>
        </a:xfrm>
      </p:grpSpPr>
      <p:sp>
        <p:nvSpPr>
          <p:cNvPr id="19" name="Shape 19"/>
          <p:cNvSpPr/>
          <p:nvPr/>
        </p:nvSpPr>
        <p:spPr>
          <a:xfrm rot="10800000" flipH="1">
            <a:off x="0" y="1686000"/>
            <a:ext cx="9144000" cy="3457500"/>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20" name="Shape 20"/>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pPr lvl="0">
              <a:spcBef>
                <a:spcPts val="0"/>
              </a:spcBef>
              <a:buNone/>
            </a:pPr>
            <a:endParaRPr/>
          </a:p>
        </p:txBody>
      </p:sp>
      <p:sp>
        <p:nvSpPr>
          <p:cNvPr id="21" name="Shape 21"/>
          <p:cNvSpPr txBox="1">
            <a:spLocks noGrp="1"/>
          </p:cNvSpPr>
          <p:nvPr>
            <p:ph type="title"/>
          </p:nvPr>
        </p:nvSpPr>
        <p:spPr>
          <a:xfrm>
            <a:off x="471900" y="738725"/>
            <a:ext cx="8222100" cy="7677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471900" y="1919075"/>
            <a:ext cx="8222100" cy="2710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sldNum" idx="12"/>
          </p:nvPr>
        </p:nvSpPr>
        <p:spPr>
          <a:xfrm>
            <a:off x="8523541" y="4695623"/>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25" name="Shape 25"/>
          <p:cNvSpPr/>
          <p:nvPr/>
        </p:nvSpPr>
        <p:spPr>
          <a:xfrm rot="10800000" flipH="1">
            <a:off x="0" y="1686000"/>
            <a:ext cx="9144000" cy="3457500"/>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26" name="Shape 26"/>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pPr lvl="0">
              <a:spcBef>
                <a:spcPts val="0"/>
              </a:spcBef>
              <a:buNone/>
            </a:pPr>
            <a:endParaRPr/>
          </a:p>
        </p:txBody>
      </p:sp>
      <p:sp>
        <p:nvSpPr>
          <p:cNvPr id="27" name="Shape 27"/>
          <p:cNvSpPr txBox="1">
            <a:spLocks noGrp="1"/>
          </p:cNvSpPr>
          <p:nvPr>
            <p:ph type="title"/>
          </p:nvPr>
        </p:nvSpPr>
        <p:spPr>
          <a:xfrm>
            <a:off x="471900" y="738725"/>
            <a:ext cx="8222100" cy="7677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471900" y="1919075"/>
            <a:ext cx="3999900" cy="2710199"/>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9" name="Shape 29"/>
          <p:cNvSpPr txBox="1">
            <a:spLocks noGrp="1"/>
          </p:cNvSpPr>
          <p:nvPr>
            <p:ph type="body" idx="2"/>
          </p:nvPr>
        </p:nvSpPr>
        <p:spPr>
          <a:xfrm>
            <a:off x="4694250" y="1919075"/>
            <a:ext cx="3999900" cy="2710199"/>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0" name="Shape 30"/>
          <p:cNvSpPr txBox="1">
            <a:spLocks noGrp="1"/>
          </p:cNvSpPr>
          <p:nvPr>
            <p:ph type="sldNum" idx="12"/>
          </p:nvPr>
        </p:nvSpPr>
        <p:spPr>
          <a:xfrm>
            <a:off x="8523541" y="4695623"/>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1"/>
        <p:cNvGrpSpPr/>
        <p:nvPr/>
      </p:nvGrpSpPr>
      <p:grpSpPr>
        <a:xfrm>
          <a:off x="0" y="0"/>
          <a:ext cx="0" cy="0"/>
          <a:chOff x="0" y="0"/>
          <a:chExt cx="0" cy="0"/>
        </a:xfrm>
      </p:grpSpPr>
      <p:sp>
        <p:nvSpPr>
          <p:cNvPr id="32" name="Shape 32"/>
          <p:cNvSpPr/>
          <p:nvPr/>
        </p:nvSpPr>
        <p:spPr>
          <a:xfrm rot="10800000" flipH="1">
            <a:off x="0" y="656400"/>
            <a:ext cx="9144000" cy="4487100"/>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33" name="Shape 33"/>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pPr lvl="0">
              <a:spcBef>
                <a:spcPts val="0"/>
              </a:spcBef>
              <a:buNone/>
            </a:pPr>
            <a:endParaRPr/>
          </a:p>
        </p:txBody>
      </p:sp>
      <p:sp>
        <p:nvSpPr>
          <p:cNvPr id="34" name="Shape 34"/>
          <p:cNvSpPr txBox="1">
            <a:spLocks noGrp="1"/>
          </p:cNvSpPr>
          <p:nvPr>
            <p:ph type="title"/>
          </p:nvPr>
        </p:nvSpPr>
        <p:spPr>
          <a:xfrm>
            <a:off x="98250" y="16350"/>
            <a:ext cx="8826600" cy="602700"/>
          </a:xfrm>
          <a:prstGeom prst="rect">
            <a:avLst/>
          </a:prstGeom>
        </p:spPr>
        <p:txBody>
          <a:bodyPr lIns="91425" tIns="91425" rIns="91425" bIns="91425" anchor="ctr" anchorCtr="0"/>
          <a:lstStyle>
            <a:lvl1pPr lvl="0">
              <a:spcBef>
                <a:spcPts val="0"/>
              </a:spcBef>
              <a:buSzPct val="100000"/>
              <a:defRPr sz="1800"/>
            </a:lvl1pPr>
            <a:lvl2pPr lvl="1">
              <a:spcBef>
                <a:spcPts val="0"/>
              </a:spcBef>
              <a:buSzPct val="100000"/>
              <a:defRPr sz="1800"/>
            </a:lvl2pPr>
            <a:lvl3pPr lvl="2">
              <a:spcBef>
                <a:spcPts val="0"/>
              </a:spcBef>
              <a:buSzPct val="100000"/>
              <a:defRPr sz="1800"/>
            </a:lvl3pPr>
            <a:lvl4pPr lvl="3">
              <a:spcBef>
                <a:spcPts val="0"/>
              </a:spcBef>
              <a:buSzPct val="100000"/>
              <a:defRPr sz="1800"/>
            </a:lvl4pPr>
            <a:lvl5pPr lvl="4">
              <a:spcBef>
                <a:spcPts val="0"/>
              </a:spcBef>
              <a:buSzPct val="100000"/>
              <a:defRPr sz="1800"/>
            </a:lvl5pPr>
            <a:lvl6pPr lvl="5">
              <a:spcBef>
                <a:spcPts val="0"/>
              </a:spcBef>
              <a:buSzPct val="100000"/>
              <a:defRPr sz="1800"/>
            </a:lvl6pPr>
            <a:lvl7pPr lvl="6">
              <a:spcBef>
                <a:spcPts val="0"/>
              </a:spcBef>
              <a:buSzPct val="100000"/>
              <a:defRPr sz="1800"/>
            </a:lvl7pPr>
            <a:lvl8pPr lvl="7">
              <a:spcBef>
                <a:spcPts val="0"/>
              </a:spcBef>
              <a:buSzPct val="100000"/>
              <a:defRPr sz="1800"/>
            </a:lvl8pPr>
            <a:lvl9pPr lvl="8">
              <a:spcBef>
                <a:spcPts val="0"/>
              </a:spcBef>
              <a:buSzPct val="100000"/>
              <a:defRPr sz="1800"/>
            </a:lvl9pPr>
          </a:lstStyle>
          <a:p>
            <a:endParaRPr/>
          </a:p>
        </p:txBody>
      </p:sp>
      <p:sp>
        <p:nvSpPr>
          <p:cNvPr id="35" name="Shape 35"/>
          <p:cNvSpPr txBox="1">
            <a:spLocks noGrp="1"/>
          </p:cNvSpPr>
          <p:nvPr>
            <p:ph type="sldNum" idx="12"/>
          </p:nvPr>
        </p:nvSpPr>
        <p:spPr>
          <a:xfrm>
            <a:off x="8523541" y="4695623"/>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6"/>
        <p:cNvGrpSpPr/>
        <p:nvPr/>
      </p:nvGrpSpPr>
      <p:grpSpPr>
        <a:xfrm>
          <a:off x="0" y="0"/>
          <a:ext cx="0" cy="0"/>
          <a:chOff x="0" y="0"/>
          <a:chExt cx="0" cy="0"/>
        </a:xfrm>
      </p:grpSpPr>
      <p:sp>
        <p:nvSpPr>
          <p:cNvPr id="37" name="Shape 37"/>
          <p:cNvSpPr txBox="1"/>
          <p:nvPr/>
        </p:nvSpPr>
        <p:spPr>
          <a:xfrm rot="10800000" flipH="1">
            <a:off x="3276600" y="25"/>
            <a:ext cx="5867400" cy="5143500"/>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38" name="Shape 38"/>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pPr lvl="0">
              <a:spcBef>
                <a:spcPts val="0"/>
              </a:spcBef>
              <a:buNone/>
            </a:pPr>
            <a:endParaRPr/>
          </a:p>
        </p:txBody>
      </p:sp>
      <p:sp>
        <p:nvSpPr>
          <p:cNvPr id="39" name="Shape 39"/>
          <p:cNvSpPr txBox="1">
            <a:spLocks noGrp="1"/>
          </p:cNvSpPr>
          <p:nvPr>
            <p:ph type="title"/>
          </p:nvPr>
        </p:nvSpPr>
        <p:spPr>
          <a:xfrm>
            <a:off x="226077" y="357800"/>
            <a:ext cx="2808000" cy="9534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0" name="Shape 40"/>
          <p:cNvSpPr txBox="1">
            <a:spLocks noGrp="1"/>
          </p:cNvSpPr>
          <p:nvPr>
            <p:ph type="body" idx="1"/>
          </p:nvPr>
        </p:nvSpPr>
        <p:spPr>
          <a:xfrm>
            <a:off x="226075" y="1465800"/>
            <a:ext cx="2808000" cy="3163500"/>
          </a:xfrm>
          <a:prstGeom prst="rect">
            <a:avLst/>
          </a:prstGeom>
        </p:spPr>
        <p:txBody>
          <a:bodyPr lIns="91425" tIns="91425" rIns="91425" bIns="91425" anchor="t" anchorCtr="0"/>
          <a:lstStyle>
            <a:lvl1pPr lvl="0">
              <a:spcBef>
                <a:spcPts val="0"/>
              </a:spcBef>
              <a:buClr>
                <a:schemeClr val="lt1"/>
              </a:buClr>
              <a:buSzPct val="100000"/>
              <a:defRPr sz="1200">
                <a:solidFill>
                  <a:schemeClr val="lt1"/>
                </a:solidFill>
              </a:defRPr>
            </a:lvl1pPr>
            <a:lvl2pPr lvl="1">
              <a:spcBef>
                <a:spcPts val="0"/>
              </a:spcBef>
              <a:buClr>
                <a:schemeClr val="lt1"/>
              </a:buClr>
              <a:buSzPct val="100000"/>
              <a:defRPr sz="1200">
                <a:solidFill>
                  <a:schemeClr val="lt1"/>
                </a:solidFill>
              </a:defRPr>
            </a:lvl2pPr>
            <a:lvl3pPr lvl="2">
              <a:spcBef>
                <a:spcPts val="0"/>
              </a:spcBef>
              <a:buClr>
                <a:schemeClr val="lt1"/>
              </a:buClr>
              <a:buSzPct val="100000"/>
              <a:defRPr sz="1200">
                <a:solidFill>
                  <a:schemeClr val="lt1"/>
                </a:solidFill>
              </a:defRPr>
            </a:lvl3pPr>
            <a:lvl4pPr lvl="3">
              <a:spcBef>
                <a:spcPts val="0"/>
              </a:spcBef>
              <a:buClr>
                <a:schemeClr val="lt1"/>
              </a:buClr>
              <a:buSzPct val="100000"/>
              <a:defRPr sz="1200">
                <a:solidFill>
                  <a:schemeClr val="lt1"/>
                </a:solidFill>
              </a:defRPr>
            </a:lvl4pPr>
            <a:lvl5pPr lvl="4">
              <a:spcBef>
                <a:spcPts val="0"/>
              </a:spcBef>
              <a:buClr>
                <a:schemeClr val="lt1"/>
              </a:buClr>
              <a:buSzPct val="100000"/>
              <a:defRPr sz="1200">
                <a:solidFill>
                  <a:schemeClr val="lt1"/>
                </a:solidFill>
              </a:defRPr>
            </a:lvl5pPr>
            <a:lvl6pPr lvl="5">
              <a:spcBef>
                <a:spcPts val="0"/>
              </a:spcBef>
              <a:buClr>
                <a:schemeClr val="lt1"/>
              </a:buClr>
              <a:buSzPct val="100000"/>
              <a:defRPr sz="1200">
                <a:solidFill>
                  <a:schemeClr val="lt1"/>
                </a:solidFill>
              </a:defRPr>
            </a:lvl6pPr>
            <a:lvl7pPr lvl="6">
              <a:spcBef>
                <a:spcPts val="0"/>
              </a:spcBef>
              <a:buClr>
                <a:schemeClr val="lt1"/>
              </a:buClr>
              <a:buSzPct val="100000"/>
              <a:defRPr sz="1200">
                <a:solidFill>
                  <a:schemeClr val="lt1"/>
                </a:solidFill>
              </a:defRPr>
            </a:lvl7pPr>
            <a:lvl8pPr lvl="7">
              <a:spcBef>
                <a:spcPts val="0"/>
              </a:spcBef>
              <a:buClr>
                <a:schemeClr val="lt1"/>
              </a:buClr>
              <a:buSzPct val="100000"/>
              <a:defRPr sz="1200">
                <a:solidFill>
                  <a:schemeClr val="lt1"/>
                </a:solidFill>
              </a:defRPr>
            </a:lvl8pPr>
            <a:lvl9pPr lvl="8">
              <a:spcBef>
                <a:spcPts val="0"/>
              </a:spcBef>
              <a:buClr>
                <a:schemeClr val="lt1"/>
              </a:buClr>
              <a:buSzPct val="100000"/>
              <a:defRPr sz="1200">
                <a:solidFill>
                  <a:schemeClr val="lt1"/>
                </a:solidFill>
              </a:defRPr>
            </a:lvl9pPr>
          </a:lstStyle>
          <a:p>
            <a:endParaRPr/>
          </a:p>
        </p:txBody>
      </p:sp>
      <p:sp>
        <p:nvSpPr>
          <p:cNvPr id="41" name="Shape 41"/>
          <p:cNvSpPr txBox="1">
            <a:spLocks noGrp="1"/>
          </p:cNvSpPr>
          <p:nvPr>
            <p:ph type="sldNum" idx="12"/>
          </p:nvPr>
        </p:nvSpPr>
        <p:spPr>
          <a:xfrm>
            <a:off x="8523541" y="4695623"/>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90250" y="488250"/>
            <a:ext cx="6227100" cy="4090800"/>
          </a:xfrm>
          <a:prstGeom prst="rect">
            <a:avLst/>
          </a:prstGeom>
        </p:spPr>
        <p:txBody>
          <a:bodyPr lIns="91425" tIns="91425" rIns="91425" bIns="91425" anchor="ctr" anchorCtr="0"/>
          <a:lstStyle>
            <a:lvl1pPr lvl="0">
              <a:spcBef>
                <a:spcPts val="0"/>
              </a:spcBef>
              <a:buSzPct val="100000"/>
              <a:defRPr sz="6000"/>
            </a:lvl1pPr>
            <a:lvl2pPr lvl="1">
              <a:spcBef>
                <a:spcPts val="0"/>
              </a:spcBef>
              <a:buSzPct val="100000"/>
              <a:defRPr sz="6000"/>
            </a:lvl2pPr>
            <a:lvl3pPr lvl="2">
              <a:spcBef>
                <a:spcPts val="0"/>
              </a:spcBef>
              <a:buSzPct val="100000"/>
              <a:defRPr sz="6000"/>
            </a:lvl3pPr>
            <a:lvl4pPr lvl="3">
              <a:spcBef>
                <a:spcPts val="0"/>
              </a:spcBef>
              <a:buSzPct val="100000"/>
              <a:defRPr sz="6000"/>
            </a:lvl4pPr>
            <a:lvl5pPr lvl="4">
              <a:spcBef>
                <a:spcPts val="0"/>
              </a:spcBef>
              <a:buSzPct val="100000"/>
              <a:defRPr sz="6000"/>
            </a:lvl5pPr>
            <a:lvl6pPr lvl="5">
              <a:spcBef>
                <a:spcPts val="0"/>
              </a:spcBef>
              <a:buSzPct val="100000"/>
              <a:defRPr sz="6000"/>
            </a:lvl6pPr>
            <a:lvl7pPr lvl="6">
              <a:spcBef>
                <a:spcPts val="0"/>
              </a:spcBef>
              <a:buSzPct val="100000"/>
              <a:defRPr sz="6000"/>
            </a:lvl7pPr>
            <a:lvl8pPr lvl="7">
              <a:spcBef>
                <a:spcPts val="0"/>
              </a:spcBef>
              <a:buSzPct val="100000"/>
              <a:defRPr sz="6000"/>
            </a:lvl8pPr>
            <a:lvl9pPr lvl="8">
              <a:spcBef>
                <a:spcPts val="0"/>
              </a:spcBef>
              <a:buSzPct val="100000"/>
              <a:defRPr sz="6000"/>
            </a:lvl9pPr>
          </a:lstStyle>
          <a:p>
            <a:endParaRPr/>
          </a:p>
        </p:txBody>
      </p:sp>
      <p:sp>
        <p:nvSpPr>
          <p:cNvPr id="44" name="Shape 44"/>
          <p:cNvSpPr txBox="1">
            <a:spLocks noGrp="1"/>
          </p:cNvSpPr>
          <p:nvPr>
            <p:ph type="sldNum" idx="12"/>
          </p:nvPr>
        </p:nvSpPr>
        <p:spPr>
          <a:xfrm>
            <a:off x="8523541" y="4695623"/>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5"/>
        <p:cNvGrpSpPr/>
        <p:nvPr/>
      </p:nvGrpSpPr>
      <p:grpSpPr>
        <a:xfrm>
          <a:off x="0" y="0"/>
          <a:ext cx="0" cy="0"/>
          <a:chOff x="0" y="0"/>
          <a:chExt cx="0" cy="0"/>
        </a:xfrm>
      </p:grpSpPr>
      <p:sp>
        <p:nvSpPr>
          <p:cNvPr id="46" name="Shape 46"/>
          <p:cNvSpPr/>
          <p:nvPr/>
        </p:nvSpPr>
        <p:spPr>
          <a:xfrm flipH="1">
            <a:off x="0" y="0"/>
            <a:ext cx="4572000" cy="5143500"/>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47" name="Shape 47"/>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pPr lvl="0">
              <a:spcBef>
                <a:spcPts val="0"/>
              </a:spcBef>
              <a:buNone/>
            </a:pPr>
            <a:endParaRPr/>
          </a:p>
        </p:txBody>
      </p:sp>
      <p:sp>
        <p:nvSpPr>
          <p:cNvPr id="48" name="Shape 48"/>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Clr>
                <a:schemeClr val="dk2"/>
              </a:buClr>
              <a:buSzPct val="100000"/>
              <a:defRPr sz="4200">
                <a:solidFill>
                  <a:schemeClr val="dk2"/>
                </a:solidFill>
              </a:defRPr>
            </a:lvl1pPr>
            <a:lvl2pPr lvl="1" algn="ctr">
              <a:spcBef>
                <a:spcPts val="0"/>
              </a:spcBef>
              <a:buClr>
                <a:schemeClr val="dk2"/>
              </a:buClr>
              <a:buSzPct val="100000"/>
              <a:defRPr sz="4200">
                <a:solidFill>
                  <a:schemeClr val="dk2"/>
                </a:solidFill>
              </a:defRPr>
            </a:lvl2pPr>
            <a:lvl3pPr lvl="2" algn="ctr">
              <a:spcBef>
                <a:spcPts val="0"/>
              </a:spcBef>
              <a:buClr>
                <a:schemeClr val="dk2"/>
              </a:buClr>
              <a:buSzPct val="100000"/>
              <a:defRPr sz="4200">
                <a:solidFill>
                  <a:schemeClr val="dk2"/>
                </a:solidFill>
              </a:defRPr>
            </a:lvl3pPr>
            <a:lvl4pPr lvl="3" algn="ctr">
              <a:spcBef>
                <a:spcPts val="0"/>
              </a:spcBef>
              <a:buClr>
                <a:schemeClr val="dk2"/>
              </a:buClr>
              <a:buSzPct val="100000"/>
              <a:defRPr sz="4200">
                <a:solidFill>
                  <a:schemeClr val="dk2"/>
                </a:solidFill>
              </a:defRPr>
            </a:lvl4pPr>
            <a:lvl5pPr lvl="4" algn="ctr">
              <a:spcBef>
                <a:spcPts val="0"/>
              </a:spcBef>
              <a:buClr>
                <a:schemeClr val="dk2"/>
              </a:buClr>
              <a:buSzPct val="100000"/>
              <a:defRPr sz="4200">
                <a:solidFill>
                  <a:schemeClr val="dk2"/>
                </a:solidFill>
              </a:defRPr>
            </a:lvl5pPr>
            <a:lvl6pPr lvl="5" algn="ctr">
              <a:spcBef>
                <a:spcPts val="0"/>
              </a:spcBef>
              <a:buClr>
                <a:schemeClr val="dk2"/>
              </a:buClr>
              <a:buSzPct val="100000"/>
              <a:defRPr sz="4200">
                <a:solidFill>
                  <a:schemeClr val="dk2"/>
                </a:solidFill>
              </a:defRPr>
            </a:lvl6pPr>
            <a:lvl7pPr lvl="6" algn="ctr">
              <a:spcBef>
                <a:spcPts val="0"/>
              </a:spcBef>
              <a:buClr>
                <a:schemeClr val="dk2"/>
              </a:buClr>
              <a:buSzPct val="100000"/>
              <a:defRPr sz="4200">
                <a:solidFill>
                  <a:schemeClr val="dk2"/>
                </a:solidFill>
              </a:defRPr>
            </a:lvl7pPr>
            <a:lvl8pPr lvl="7" algn="ctr">
              <a:spcBef>
                <a:spcPts val="0"/>
              </a:spcBef>
              <a:buClr>
                <a:schemeClr val="dk2"/>
              </a:buClr>
              <a:buSzPct val="100000"/>
              <a:defRPr sz="4200">
                <a:solidFill>
                  <a:schemeClr val="dk2"/>
                </a:solidFill>
              </a:defRPr>
            </a:lvl8pPr>
            <a:lvl9pPr lvl="8" algn="ctr">
              <a:spcBef>
                <a:spcPts val="0"/>
              </a:spcBef>
              <a:buClr>
                <a:schemeClr val="dk2"/>
              </a:buClr>
              <a:buSzPct val="100000"/>
              <a:defRPr sz="4200">
                <a:solidFill>
                  <a:schemeClr val="dk2"/>
                </a:solidFill>
              </a:defRPr>
            </a:lvl9pPr>
          </a:lstStyle>
          <a:p>
            <a:endParaRPr/>
          </a:p>
        </p:txBody>
      </p:sp>
      <p:sp>
        <p:nvSpPr>
          <p:cNvPr id="49" name="Shape 49"/>
          <p:cNvSpPr txBox="1">
            <a:spLocks noGrp="1"/>
          </p:cNvSpPr>
          <p:nvPr>
            <p:ph type="subTitle" idx="1"/>
          </p:nvPr>
        </p:nvSpPr>
        <p:spPr>
          <a:xfrm>
            <a:off x="265500" y="2779466"/>
            <a:ext cx="4045200" cy="1235099"/>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50" name="Shape 50"/>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51" name="Shape 51"/>
          <p:cNvSpPr txBox="1">
            <a:spLocks noGrp="1"/>
          </p:cNvSpPr>
          <p:nvPr>
            <p:ph type="sldNum" idx="12"/>
          </p:nvPr>
        </p:nvSpPr>
        <p:spPr>
          <a:xfrm>
            <a:off x="8523541" y="4695623"/>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52"/>
        <p:cNvGrpSpPr/>
        <p:nvPr/>
      </p:nvGrpSpPr>
      <p:grpSpPr>
        <a:xfrm>
          <a:off x="0" y="0"/>
          <a:ext cx="0" cy="0"/>
          <a:chOff x="0" y="0"/>
          <a:chExt cx="0" cy="0"/>
        </a:xfrm>
      </p:grpSpPr>
      <p:sp>
        <p:nvSpPr>
          <p:cNvPr id="53" name="Shape 53"/>
          <p:cNvSpPr txBox="1"/>
          <p:nvPr/>
        </p:nvSpPr>
        <p:spPr>
          <a:xfrm rot="10800000" flipH="1">
            <a:off x="0" y="0"/>
            <a:ext cx="9144000" cy="4695900"/>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54" name="Shape 54"/>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lIns="91425" tIns="91425" rIns="91425" bIns="91425" anchor="ctr" anchorCtr="0">
            <a:noAutofit/>
          </a:bodyPr>
          <a:lstStyle/>
          <a:p>
            <a:pPr lvl="0">
              <a:spcBef>
                <a:spcPts val="0"/>
              </a:spcBef>
              <a:buNone/>
            </a:pPr>
            <a:endParaRPr/>
          </a:p>
        </p:txBody>
      </p:sp>
      <p:sp>
        <p:nvSpPr>
          <p:cNvPr id="55" name="Shape 55"/>
          <p:cNvSpPr txBox="1">
            <a:spLocks noGrp="1"/>
          </p:cNvSpPr>
          <p:nvPr>
            <p:ph type="body" idx="1"/>
          </p:nvPr>
        </p:nvSpPr>
        <p:spPr>
          <a:xfrm>
            <a:off x="57150" y="4696825"/>
            <a:ext cx="8382000" cy="446700"/>
          </a:xfrm>
          <a:prstGeom prst="rect">
            <a:avLst/>
          </a:prstGeom>
        </p:spPr>
        <p:txBody>
          <a:bodyPr lIns="91425" tIns="91425" rIns="91425" bIns="91425" anchor="ctr" anchorCtr="0"/>
          <a:lstStyle>
            <a:lvl1pPr lvl="0">
              <a:lnSpc>
                <a:spcPct val="100000"/>
              </a:lnSpc>
              <a:spcBef>
                <a:spcPts val="0"/>
              </a:spcBef>
              <a:spcAft>
                <a:spcPts val="0"/>
              </a:spcAft>
              <a:buClr>
                <a:schemeClr val="lt1"/>
              </a:buClr>
              <a:buSzPct val="100000"/>
              <a:buNone/>
              <a:defRPr sz="1200">
                <a:solidFill>
                  <a:schemeClr val="lt1"/>
                </a:solidFill>
              </a:defRPr>
            </a:lvl1pPr>
          </a:lstStyle>
          <a:p>
            <a:endParaRPr/>
          </a:p>
        </p:txBody>
      </p:sp>
      <p:sp>
        <p:nvSpPr>
          <p:cNvPr id="56" name="Shape 56"/>
          <p:cNvSpPr txBox="1">
            <a:spLocks noGrp="1"/>
          </p:cNvSpPr>
          <p:nvPr>
            <p:ph type="sldNum" idx="12"/>
          </p:nvPr>
        </p:nvSpPr>
        <p:spPr>
          <a:xfrm>
            <a:off x="8523541" y="4695623"/>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71900" y="738725"/>
            <a:ext cx="8222100" cy="767700"/>
          </a:xfrm>
          <a:prstGeom prst="rect">
            <a:avLst/>
          </a:prstGeom>
          <a:noFill/>
          <a:ln>
            <a:noFill/>
          </a:ln>
        </p:spPr>
        <p:txBody>
          <a:bodyPr lIns="91425" tIns="91425" rIns="91425" bIns="91425" anchor="b" anchorCtr="0"/>
          <a:lstStyle>
            <a:lvl1pPr lvl="0">
              <a:spcBef>
                <a:spcPts val="0"/>
              </a:spcBef>
              <a:buClr>
                <a:schemeClr val="lt1"/>
              </a:buClr>
              <a:buSzPct val="100000"/>
              <a:buFont typeface="Roboto"/>
              <a:buNone/>
              <a:defRPr sz="3200">
                <a:solidFill>
                  <a:schemeClr val="lt1"/>
                </a:solidFill>
                <a:latin typeface="Roboto"/>
                <a:ea typeface="Roboto"/>
                <a:cs typeface="Roboto"/>
                <a:sym typeface="Roboto"/>
              </a:defRPr>
            </a:lvl1pPr>
            <a:lvl2pPr lvl="1">
              <a:spcBef>
                <a:spcPts val="0"/>
              </a:spcBef>
              <a:buClr>
                <a:schemeClr val="lt1"/>
              </a:buClr>
              <a:buSzPct val="100000"/>
              <a:buFont typeface="Roboto"/>
              <a:buNone/>
              <a:defRPr sz="3200">
                <a:solidFill>
                  <a:schemeClr val="lt1"/>
                </a:solidFill>
                <a:latin typeface="Roboto"/>
                <a:ea typeface="Roboto"/>
                <a:cs typeface="Roboto"/>
                <a:sym typeface="Roboto"/>
              </a:defRPr>
            </a:lvl2pPr>
            <a:lvl3pPr lvl="2">
              <a:spcBef>
                <a:spcPts val="0"/>
              </a:spcBef>
              <a:buClr>
                <a:schemeClr val="lt1"/>
              </a:buClr>
              <a:buSzPct val="100000"/>
              <a:buFont typeface="Roboto"/>
              <a:buNone/>
              <a:defRPr sz="3200">
                <a:solidFill>
                  <a:schemeClr val="lt1"/>
                </a:solidFill>
                <a:latin typeface="Roboto"/>
                <a:ea typeface="Roboto"/>
                <a:cs typeface="Roboto"/>
                <a:sym typeface="Roboto"/>
              </a:defRPr>
            </a:lvl3pPr>
            <a:lvl4pPr lvl="3">
              <a:spcBef>
                <a:spcPts val="0"/>
              </a:spcBef>
              <a:buClr>
                <a:schemeClr val="lt1"/>
              </a:buClr>
              <a:buSzPct val="100000"/>
              <a:buFont typeface="Roboto"/>
              <a:buNone/>
              <a:defRPr sz="3200">
                <a:solidFill>
                  <a:schemeClr val="lt1"/>
                </a:solidFill>
                <a:latin typeface="Roboto"/>
                <a:ea typeface="Roboto"/>
                <a:cs typeface="Roboto"/>
                <a:sym typeface="Roboto"/>
              </a:defRPr>
            </a:lvl4pPr>
            <a:lvl5pPr lvl="4">
              <a:spcBef>
                <a:spcPts val="0"/>
              </a:spcBef>
              <a:buClr>
                <a:schemeClr val="lt1"/>
              </a:buClr>
              <a:buSzPct val="100000"/>
              <a:buFont typeface="Roboto"/>
              <a:buNone/>
              <a:defRPr sz="3200">
                <a:solidFill>
                  <a:schemeClr val="lt1"/>
                </a:solidFill>
                <a:latin typeface="Roboto"/>
                <a:ea typeface="Roboto"/>
                <a:cs typeface="Roboto"/>
                <a:sym typeface="Roboto"/>
              </a:defRPr>
            </a:lvl5pPr>
            <a:lvl6pPr lvl="5">
              <a:spcBef>
                <a:spcPts val="0"/>
              </a:spcBef>
              <a:buClr>
                <a:schemeClr val="lt1"/>
              </a:buClr>
              <a:buSzPct val="100000"/>
              <a:buFont typeface="Roboto"/>
              <a:buNone/>
              <a:defRPr sz="3200">
                <a:solidFill>
                  <a:schemeClr val="lt1"/>
                </a:solidFill>
                <a:latin typeface="Roboto"/>
                <a:ea typeface="Roboto"/>
                <a:cs typeface="Roboto"/>
                <a:sym typeface="Roboto"/>
              </a:defRPr>
            </a:lvl6pPr>
            <a:lvl7pPr lvl="6">
              <a:spcBef>
                <a:spcPts val="0"/>
              </a:spcBef>
              <a:buClr>
                <a:schemeClr val="lt1"/>
              </a:buClr>
              <a:buSzPct val="100000"/>
              <a:buFont typeface="Roboto"/>
              <a:buNone/>
              <a:defRPr sz="3200">
                <a:solidFill>
                  <a:schemeClr val="lt1"/>
                </a:solidFill>
                <a:latin typeface="Roboto"/>
                <a:ea typeface="Roboto"/>
                <a:cs typeface="Roboto"/>
                <a:sym typeface="Roboto"/>
              </a:defRPr>
            </a:lvl7pPr>
            <a:lvl8pPr lvl="7">
              <a:spcBef>
                <a:spcPts val="0"/>
              </a:spcBef>
              <a:buClr>
                <a:schemeClr val="lt1"/>
              </a:buClr>
              <a:buSzPct val="100000"/>
              <a:buFont typeface="Roboto"/>
              <a:buNone/>
              <a:defRPr sz="3200">
                <a:solidFill>
                  <a:schemeClr val="lt1"/>
                </a:solidFill>
                <a:latin typeface="Roboto"/>
                <a:ea typeface="Roboto"/>
                <a:cs typeface="Roboto"/>
                <a:sym typeface="Roboto"/>
              </a:defRPr>
            </a:lvl8pPr>
            <a:lvl9pPr lvl="8">
              <a:spcBef>
                <a:spcPts val="0"/>
              </a:spcBef>
              <a:buClr>
                <a:schemeClr val="lt1"/>
              </a:buClr>
              <a:buSzPct val="100000"/>
              <a:buFont typeface="Roboto"/>
              <a:buNone/>
              <a:defRPr sz="3200">
                <a:solidFill>
                  <a:schemeClr val="lt1"/>
                </a:solidFill>
                <a:latin typeface="Roboto"/>
                <a:ea typeface="Roboto"/>
                <a:cs typeface="Roboto"/>
                <a:sym typeface="Roboto"/>
              </a:defRPr>
            </a:lvl9pPr>
          </a:lstStyle>
          <a:p>
            <a:endParaRPr/>
          </a:p>
        </p:txBody>
      </p:sp>
      <p:sp>
        <p:nvSpPr>
          <p:cNvPr id="7" name="Shape 7"/>
          <p:cNvSpPr txBox="1">
            <a:spLocks noGrp="1"/>
          </p:cNvSpPr>
          <p:nvPr>
            <p:ph type="body" idx="1"/>
          </p:nvPr>
        </p:nvSpPr>
        <p:spPr>
          <a:xfrm>
            <a:off x="471900" y="1919075"/>
            <a:ext cx="8222100" cy="2710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lt2"/>
              </a:buClr>
              <a:buSzPct val="100000"/>
              <a:buFont typeface="Roboto"/>
              <a:defRPr sz="1800">
                <a:solidFill>
                  <a:schemeClr val="lt2"/>
                </a:solidFill>
                <a:latin typeface="Roboto"/>
                <a:ea typeface="Roboto"/>
                <a:cs typeface="Roboto"/>
                <a:sym typeface="Roboto"/>
              </a:defRPr>
            </a:lvl1pPr>
            <a:lvl2pPr lvl="1">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2pPr>
            <a:lvl3pPr lvl="2">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3pPr>
            <a:lvl4pPr lvl="3">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4pPr>
            <a:lvl5pPr lvl="4">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5pPr>
            <a:lvl6pPr lvl="5">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6pPr>
            <a:lvl7pPr lvl="6">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7pPr>
            <a:lvl8pPr lvl="7">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8pPr>
            <a:lvl9pPr lvl="8">
              <a:lnSpc>
                <a:spcPct val="115000"/>
              </a:lnSpc>
              <a:spcBef>
                <a:spcPts val="0"/>
              </a:spcBef>
              <a:spcAft>
                <a:spcPts val="1600"/>
              </a:spcAft>
              <a:buClr>
                <a:schemeClr val="lt2"/>
              </a:buClr>
              <a:buFont typeface="Roboto"/>
              <a:defRPr>
                <a:solidFill>
                  <a:schemeClr val="lt2"/>
                </a:solidFill>
                <a:latin typeface="Roboto"/>
                <a:ea typeface="Roboto"/>
                <a:cs typeface="Roboto"/>
                <a:sym typeface="Roboto"/>
              </a:defRPr>
            </a:lvl9pPr>
          </a:lstStyle>
          <a:p>
            <a:endParaRPr/>
          </a:p>
        </p:txBody>
      </p:sp>
      <p:sp>
        <p:nvSpPr>
          <p:cNvPr id="8" name="Shape 8"/>
          <p:cNvSpPr txBox="1">
            <a:spLocks noGrp="1"/>
          </p:cNvSpPr>
          <p:nvPr>
            <p:ph type="sldNum" idx="12"/>
          </p:nvPr>
        </p:nvSpPr>
        <p:spPr>
          <a:xfrm>
            <a:off x="8523541" y="4695623"/>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lt2"/>
                </a:solidFill>
                <a:latin typeface="Roboto"/>
                <a:ea typeface="Roboto"/>
                <a:cs typeface="Roboto"/>
                <a:sym typeface="Roboto"/>
              </a:rPr>
              <a:t>‹#›</a:t>
            </a:fld>
            <a:endParaRPr lang="en" sz="1000">
              <a:solidFill>
                <a:schemeClr val="lt2"/>
              </a:solidFill>
              <a:latin typeface="Roboto"/>
              <a:ea typeface="Roboto"/>
              <a:cs typeface="Roboto"/>
              <a:sym typeface="Robot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1.jp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youtube.com/v/ueCFesLUndU"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des.nh.gov/organization/divisions/water/wmb/was/salt-reduction-initiative/impacts.htm"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hyperlink" Target="http://onlinepubs.trb.org/onlinepubs/sr/sr235/017-030.pdf" TargetMode="External"/><Relationship Id="rId4" Type="http://schemas.openxmlformats.org/officeDocument/2006/relationships/hyperlink" Target="http://blog.skillingsandsons.com/blog-1/bid/336257/How-do-I-Remove-Sodium-and-Choride-Salt-from-My-Well-water"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www.huffingtonpost.com/2013/07/19/dead-fish-inner-harbor-baltimore-milky-water_n_3623931.html" TargetMode="External"/><Relationship Id="rId3" Type="http://schemas.openxmlformats.org/officeDocument/2006/relationships/hyperlink" Target="http://www.bloomberg.com/news/articles/2014-02-20/new-jersey-is-out-of-road-salt-dot-blame-maritime-law" TargetMode="External"/><Relationship Id="rId7" Type="http://schemas.openxmlformats.org/officeDocument/2006/relationships/hyperlink" Target="https://en.wikipedia.org/wiki/Inner_Harbor"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baltimore.org/neighborhoods-maps-transportation/inner-harbor" TargetMode="External"/><Relationship Id="rId5" Type="http://schemas.openxmlformats.org/officeDocument/2006/relationships/hyperlink" Target="http://cbf.typepad.com/bay_daily/2012/11/" TargetMode="External"/><Relationship Id="rId10" Type="http://schemas.openxmlformats.org/officeDocument/2006/relationships/hyperlink" Target="https://www.tinkercad.com/things/aKTp0WWmA8C-copy-of-my-first-lesson-lesson-learning-the-moves/edit" TargetMode="External"/><Relationship Id="rId4" Type="http://schemas.openxmlformats.org/officeDocument/2006/relationships/hyperlink" Target="http://mapio.net/s/22959227/" TargetMode="External"/><Relationship Id="rId9" Type="http://schemas.openxmlformats.org/officeDocument/2006/relationships/hyperlink" Target="http://www.dronestagr.am/hanover-street-bridge-baltimor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ctrTitle"/>
          </p:nvPr>
        </p:nvSpPr>
        <p:spPr>
          <a:xfrm>
            <a:off x="390525" y="1819275"/>
            <a:ext cx="8222100" cy="933600"/>
          </a:xfrm>
          <a:prstGeom prst="rect">
            <a:avLst/>
          </a:prstGeom>
        </p:spPr>
        <p:txBody>
          <a:bodyPr lIns="91425" tIns="91425" rIns="91425" bIns="91425" anchor="b" anchorCtr="0">
            <a:noAutofit/>
          </a:bodyPr>
          <a:lstStyle/>
          <a:p>
            <a:pPr lvl="0">
              <a:spcBef>
                <a:spcPts val="0"/>
              </a:spcBef>
              <a:buNone/>
            </a:pPr>
            <a:r>
              <a:rPr lang="en"/>
              <a:t>Stage Gate of Harbor Pollution: The Harm of Rock Salt </a:t>
            </a:r>
          </a:p>
        </p:txBody>
      </p:sp>
      <p:sp>
        <p:nvSpPr>
          <p:cNvPr id="68" name="Shape 68"/>
          <p:cNvSpPr txBox="1">
            <a:spLocks noGrp="1"/>
          </p:cNvSpPr>
          <p:nvPr>
            <p:ph type="subTitle" idx="1"/>
          </p:nvPr>
        </p:nvSpPr>
        <p:spPr>
          <a:xfrm>
            <a:off x="390525" y="2789130"/>
            <a:ext cx="8222100" cy="432900"/>
          </a:xfrm>
          <a:prstGeom prst="rect">
            <a:avLst/>
          </a:prstGeom>
        </p:spPr>
        <p:txBody>
          <a:bodyPr lIns="91425" tIns="91425" rIns="91425" bIns="91425" anchor="t" anchorCtr="0">
            <a:noAutofit/>
          </a:bodyPr>
          <a:lstStyle/>
          <a:p>
            <a:pPr lvl="0">
              <a:spcBef>
                <a:spcPts val="0"/>
              </a:spcBef>
              <a:buNone/>
            </a:pPr>
            <a:r>
              <a:rPr lang="en"/>
              <a:t>Rachel Clemons, Ally Osten, Lizzie Cohen, Ava Drum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471900" y="738725"/>
            <a:ext cx="8222100" cy="767700"/>
          </a:xfrm>
          <a:prstGeom prst="rect">
            <a:avLst/>
          </a:prstGeom>
        </p:spPr>
        <p:txBody>
          <a:bodyPr lIns="91425" tIns="91425" rIns="91425" bIns="91425" anchor="b" anchorCtr="0">
            <a:noAutofit/>
          </a:bodyPr>
          <a:lstStyle/>
          <a:p>
            <a:pPr lvl="0">
              <a:spcBef>
                <a:spcPts val="0"/>
              </a:spcBef>
              <a:buNone/>
            </a:pPr>
            <a:r>
              <a:rPr lang="en"/>
              <a:t>Cost Analysis </a:t>
            </a:r>
          </a:p>
        </p:txBody>
      </p:sp>
      <p:sp>
        <p:nvSpPr>
          <p:cNvPr id="125" name="Shape 125"/>
          <p:cNvSpPr txBox="1">
            <a:spLocks noGrp="1"/>
          </p:cNvSpPr>
          <p:nvPr>
            <p:ph type="body" idx="1"/>
          </p:nvPr>
        </p:nvSpPr>
        <p:spPr>
          <a:xfrm>
            <a:off x="7193950" y="2715925"/>
            <a:ext cx="1769700" cy="1140600"/>
          </a:xfrm>
          <a:prstGeom prst="rect">
            <a:avLst/>
          </a:prstGeom>
        </p:spPr>
        <p:txBody>
          <a:bodyPr lIns="91425" tIns="91425" rIns="91425" bIns="91425" anchor="t" anchorCtr="0">
            <a:noAutofit/>
          </a:bodyPr>
          <a:lstStyle/>
          <a:p>
            <a:pPr lvl="0" algn="ctr">
              <a:spcBef>
                <a:spcPts val="0"/>
              </a:spcBef>
              <a:buNone/>
            </a:pPr>
            <a:r>
              <a:rPr lang="en" sz="1400"/>
              <a:t>We have currently spent $6.06 on the building of this filter. </a:t>
            </a:r>
          </a:p>
          <a:p>
            <a:pPr lvl="0">
              <a:spcBef>
                <a:spcPts val="0"/>
              </a:spcBef>
              <a:buNone/>
            </a:pPr>
            <a:r>
              <a:rPr lang="en"/>
              <a:t> </a:t>
            </a:r>
          </a:p>
          <a:p>
            <a:pPr lvl="0">
              <a:spcBef>
                <a:spcPts val="0"/>
              </a:spcBef>
              <a:buNone/>
            </a:pPr>
            <a:endParaRPr>
              <a:solidFill>
                <a:srgbClr val="B7B7B7"/>
              </a:solidFill>
            </a:endParaRPr>
          </a:p>
        </p:txBody>
      </p:sp>
      <p:graphicFrame>
        <p:nvGraphicFramePr>
          <p:cNvPr id="126" name="Shape 126"/>
          <p:cNvGraphicFramePr/>
          <p:nvPr/>
        </p:nvGraphicFramePr>
        <p:xfrm>
          <a:off x="446750" y="1936875"/>
          <a:ext cx="3000000" cy="3000000"/>
        </p:xfrm>
        <a:graphic>
          <a:graphicData uri="http://schemas.openxmlformats.org/drawingml/2006/table">
            <a:tbl>
              <a:tblPr>
                <a:noFill/>
                <a:tableStyleId>{32C37AD2-A83F-45AA-A257-0AFFC5429AFA}</a:tableStyleId>
              </a:tblPr>
              <a:tblGrid>
                <a:gridCol w="1650100">
                  <a:extLst>
                    <a:ext uri="{9D8B030D-6E8A-4147-A177-3AD203B41FA5}">
                      <a16:colId xmlns:a16="http://schemas.microsoft.com/office/drawing/2014/main" val="20000"/>
                    </a:ext>
                  </a:extLst>
                </a:gridCol>
                <a:gridCol w="1650100">
                  <a:extLst>
                    <a:ext uri="{9D8B030D-6E8A-4147-A177-3AD203B41FA5}">
                      <a16:colId xmlns:a16="http://schemas.microsoft.com/office/drawing/2014/main" val="20001"/>
                    </a:ext>
                  </a:extLst>
                </a:gridCol>
                <a:gridCol w="1650100">
                  <a:extLst>
                    <a:ext uri="{9D8B030D-6E8A-4147-A177-3AD203B41FA5}">
                      <a16:colId xmlns:a16="http://schemas.microsoft.com/office/drawing/2014/main" val="20002"/>
                    </a:ext>
                  </a:extLst>
                </a:gridCol>
                <a:gridCol w="1650100">
                  <a:extLst>
                    <a:ext uri="{9D8B030D-6E8A-4147-A177-3AD203B41FA5}">
                      <a16:colId xmlns:a16="http://schemas.microsoft.com/office/drawing/2014/main" val="20003"/>
                    </a:ext>
                  </a:extLst>
                </a:gridCol>
              </a:tblGrid>
              <a:tr h="404200">
                <a:tc>
                  <a:txBody>
                    <a:bodyPr/>
                    <a:lstStyle/>
                    <a:p>
                      <a:pPr lvl="0" rtl="0">
                        <a:lnSpc>
                          <a:spcPct val="115000"/>
                        </a:lnSpc>
                        <a:spcBef>
                          <a:spcPts val="0"/>
                        </a:spcBef>
                        <a:buNone/>
                      </a:pPr>
                      <a:r>
                        <a:rPr lang="en" sz="1200">
                          <a:solidFill>
                            <a:srgbClr val="666666"/>
                          </a:solidFill>
                          <a:latin typeface="Roboto"/>
                          <a:ea typeface="Roboto"/>
                          <a:cs typeface="Roboto"/>
                          <a:sym typeface="Roboto"/>
                        </a:rPr>
                        <a:t>Item</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lnSpc>
                          <a:spcPct val="115000"/>
                        </a:lnSpc>
                        <a:spcBef>
                          <a:spcPts val="0"/>
                        </a:spcBef>
                        <a:buNone/>
                      </a:pPr>
                      <a:r>
                        <a:rPr lang="en" sz="1200">
                          <a:solidFill>
                            <a:srgbClr val="666666"/>
                          </a:solidFill>
                          <a:latin typeface="Roboto"/>
                          <a:ea typeface="Roboto"/>
                          <a:cs typeface="Roboto"/>
                          <a:sym typeface="Roboto"/>
                        </a:rPr>
                        <a:t>Quantity (cm</a:t>
                      </a:r>
                      <a:r>
                        <a:rPr lang="en" sz="1200">
                          <a:solidFill>
                            <a:srgbClr val="666666"/>
                          </a:solidFill>
                          <a:highlight>
                            <a:srgbClr val="FFFFFF"/>
                          </a:highlight>
                          <a:latin typeface="Roboto"/>
                          <a:ea typeface="Roboto"/>
                          <a:cs typeface="Roboto"/>
                          <a:sym typeface="Roboto"/>
                        </a:rPr>
                        <a:t>²)</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lnSpc>
                          <a:spcPct val="115000"/>
                        </a:lnSpc>
                        <a:spcBef>
                          <a:spcPts val="0"/>
                        </a:spcBef>
                        <a:buNone/>
                      </a:pPr>
                      <a:r>
                        <a:rPr lang="en" sz="1200">
                          <a:solidFill>
                            <a:srgbClr val="666666"/>
                          </a:solidFill>
                          <a:latin typeface="Roboto"/>
                          <a:ea typeface="Roboto"/>
                          <a:cs typeface="Roboto"/>
                          <a:sym typeface="Roboto"/>
                        </a:rPr>
                        <a:t>Price ($)</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lnSpc>
                          <a:spcPct val="115000"/>
                        </a:lnSpc>
                        <a:spcBef>
                          <a:spcPts val="0"/>
                        </a:spcBef>
                        <a:buNone/>
                      </a:pPr>
                      <a:r>
                        <a:rPr lang="en" sz="1200">
                          <a:solidFill>
                            <a:srgbClr val="666666"/>
                          </a:solidFill>
                          <a:latin typeface="Roboto"/>
                          <a:ea typeface="Roboto"/>
                          <a:cs typeface="Roboto"/>
                          <a:sym typeface="Roboto"/>
                        </a:rPr>
                        <a:t>Store</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36725">
                <a:tc>
                  <a:txBody>
                    <a:bodyPr/>
                    <a:lstStyle/>
                    <a:p>
                      <a:pPr lvl="0" rtl="0">
                        <a:lnSpc>
                          <a:spcPct val="115000"/>
                        </a:lnSpc>
                        <a:spcBef>
                          <a:spcPts val="0"/>
                        </a:spcBef>
                        <a:buNone/>
                      </a:pPr>
                      <a:r>
                        <a:rPr lang="en" sz="1200">
                          <a:solidFill>
                            <a:srgbClr val="666666"/>
                          </a:solidFill>
                          <a:latin typeface="Roboto"/>
                          <a:ea typeface="Roboto"/>
                          <a:cs typeface="Roboto"/>
                          <a:sym typeface="Roboto"/>
                        </a:rPr>
                        <a:t>Genova Vinyl Gutter Guard</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lnSpc>
                          <a:spcPct val="115000"/>
                        </a:lnSpc>
                        <a:spcBef>
                          <a:spcPts val="0"/>
                        </a:spcBef>
                        <a:buNone/>
                      </a:pPr>
                      <a:r>
                        <a:rPr lang="en" sz="1200">
                          <a:solidFill>
                            <a:srgbClr val="666666"/>
                          </a:solidFill>
                          <a:latin typeface="Roboto"/>
                          <a:ea typeface="Roboto"/>
                          <a:cs typeface="Roboto"/>
                          <a:sym typeface="Roboto"/>
                        </a:rPr>
                        <a:t>1380</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lnSpc>
                          <a:spcPct val="115000"/>
                        </a:lnSpc>
                        <a:spcBef>
                          <a:spcPts val="0"/>
                        </a:spcBef>
                        <a:buNone/>
                      </a:pPr>
                      <a:r>
                        <a:rPr lang="en" sz="1200">
                          <a:solidFill>
                            <a:srgbClr val="666666"/>
                          </a:solidFill>
                          <a:latin typeface="Roboto"/>
                          <a:ea typeface="Roboto"/>
                          <a:cs typeface="Roboto"/>
                          <a:sym typeface="Roboto"/>
                        </a:rPr>
                        <a:t>2.99</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lnSpc>
                          <a:spcPct val="115000"/>
                        </a:lnSpc>
                        <a:spcBef>
                          <a:spcPts val="0"/>
                        </a:spcBef>
                        <a:buNone/>
                      </a:pPr>
                      <a:r>
                        <a:rPr lang="en" sz="1200">
                          <a:solidFill>
                            <a:srgbClr val="666666"/>
                          </a:solidFill>
                          <a:latin typeface="Roboto"/>
                          <a:ea typeface="Roboto"/>
                          <a:cs typeface="Roboto"/>
                          <a:sym typeface="Roboto"/>
                        </a:rPr>
                        <a:t>Lowes</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36725">
                <a:tc>
                  <a:txBody>
                    <a:bodyPr/>
                    <a:lstStyle/>
                    <a:p>
                      <a:pPr lvl="0" rtl="0">
                        <a:lnSpc>
                          <a:spcPct val="115000"/>
                        </a:lnSpc>
                        <a:spcBef>
                          <a:spcPts val="0"/>
                        </a:spcBef>
                        <a:buNone/>
                      </a:pPr>
                      <a:r>
                        <a:rPr lang="en" sz="1200">
                          <a:solidFill>
                            <a:srgbClr val="666666"/>
                          </a:solidFill>
                          <a:latin typeface="Roboto"/>
                          <a:ea typeface="Roboto"/>
                          <a:cs typeface="Roboto"/>
                          <a:sym typeface="Roboto"/>
                        </a:rPr>
                        <a:t>Amerax PVC Gutter Cover</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lnSpc>
                          <a:spcPct val="115000"/>
                        </a:lnSpc>
                        <a:spcBef>
                          <a:spcPts val="0"/>
                        </a:spcBef>
                        <a:buNone/>
                      </a:pPr>
                      <a:r>
                        <a:rPr lang="en" sz="1200">
                          <a:solidFill>
                            <a:srgbClr val="666666"/>
                          </a:solidFill>
                          <a:latin typeface="Roboto"/>
                          <a:ea typeface="Roboto"/>
                          <a:cs typeface="Roboto"/>
                          <a:sym typeface="Roboto"/>
                        </a:rPr>
                        <a:t>1530</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lnSpc>
                          <a:spcPct val="115000"/>
                        </a:lnSpc>
                        <a:spcBef>
                          <a:spcPts val="0"/>
                        </a:spcBef>
                        <a:buNone/>
                      </a:pPr>
                      <a:r>
                        <a:rPr lang="en" sz="1200">
                          <a:solidFill>
                            <a:srgbClr val="666666"/>
                          </a:solidFill>
                          <a:latin typeface="Roboto"/>
                          <a:ea typeface="Roboto"/>
                          <a:cs typeface="Roboto"/>
                          <a:sym typeface="Roboto"/>
                        </a:rPr>
                        <a:t>2.81</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lnSpc>
                          <a:spcPct val="115000"/>
                        </a:lnSpc>
                        <a:spcBef>
                          <a:spcPts val="0"/>
                        </a:spcBef>
                        <a:buNone/>
                      </a:pPr>
                      <a:r>
                        <a:rPr lang="en" sz="1200">
                          <a:solidFill>
                            <a:srgbClr val="666666"/>
                          </a:solidFill>
                          <a:latin typeface="Roboto"/>
                          <a:ea typeface="Roboto"/>
                          <a:cs typeface="Roboto"/>
                          <a:sym typeface="Roboto"/>
                        </a:rPr>
                        <a:t>Lowes</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74750">
                <a:tc>
                  <a:txBody>
                    <a:bodyPr/>
                    <a:lstStyle/>
                    <a:p>
                      <a:pPr lvl="0" rtl="0">
                        <a:lnSpc>
                          <a:spcPct val="115000"/>
                        </a:lnSpc>
                        <a:spcBef>
                          <a:spcPts val="0"/>
                        </a:spcBef>
                        <a:buNone/>
                      </a:pPr>
                      <a:r>
                        <a:rPr lang="en" sz="1200">
                          <a:solidFill>
                            <a:srgbClr val="666666"/>
                          </a:solidFill>
                          <a:latin typeface="Roboto"/>
                          <a:ea typeface="Roboto"/>
                          <a:cs typeface="Roboto"/>
                          <a:sym typeface="Roboto"/>
                        </a:rPr>
                        <a:t>New York Wire 36-in x 7-ft Charcoal Vinyl-Coated Polyester Screen Wire </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lnSpc>
                          <a:spcPct val="115000"/>
                        </a:lnSpc>
                        <a:spcBef>
                          <a:spcPts val="0"/>
                        </a:spcBef>
                        <a:buNone/>
                      </a:pPr>
                      <a:r>
                        <a:rPr lang="en" sz="1200">
                          <a:solidFill>
                            <a:srgbClr val="666666"/>
                          </a:solidFill>
                          <a:latin typeface="Roboto"/>
                          <a:ea typeface="Roboto"/>
                          <a:cs typeface="Roboto"/>
                          <a:sym typeface="Roboto"/>
                        </a:rPr>
                        <a:t>372</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lnSpc>
                          <a:spcPct val="115000"/>
                        </a:lnSpc>
                        <a:spcBef>
                          <a:spcPts val="0"/>
                        </a:spcBef>
                        <a:buNone/>
                      </a:pPr>
                      <a:r>
                        <a:rPr lang="en" sz="1200">
                          <a:solidFill>
                            <a:srgbClr val="666666"/>
                          </a:solidFill>
                          <a:latin typeface="Roboto"/>
                          <a:ea typeface="Roboto"/>
                          <a:cs typeface="Roboto"/>
                          <a:sym typeface="Roboto"/>
                        </a:rPr>
                        <a:t>.26</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rtl="0">
                        <a:lnSpc>
                          <a:spcPct val="115000"/>
                        </a:lnSpc>
                        <a:spcBef>
                          <a:spcPts val="0"/>
                        </a:spcBef>
                        <a:buNone/>
                      </a:pPr>
                      <a:r>
                        <a:rPr lang="en" sz="1200">
                          <a:solidFill>
                            <a:srgbClr val="666666"/>
                          </a:solidFill>
                          <a:latin typeface="Roboto"/>
                          <a:ea typeface="Roboto"/>
                          <a:cs typeface="Roboto"/>
                          <a:sym typeface="Roboto"/>
                        </a:rPr>
                        <a:t>Lowes</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292350" y="559150"/>
            <a:ext cx="8222100" cy="767700"/>
          </a:xfrm>
          <a:prstGeom prst="rect">
            <a:avLst/>
          </a:prstGeom>
        </p:spPr>
        <p:txBody>
          <a:bodyPr lIns="91425" tIns="91425" rIns="91425" bIns="91425" anchor="b" anchorCtr="0">
            <a:noAutofit/>
          </a:bodyPr>
          <a:lstStyle/>
          <a:p>
            <a:pPr lvl="0">
              <a:spcBef>
                <a:spcPts val="0"/>
              </a:spcBef>
              <a:buNone/>
            </a:pPr>
            <a:r>
              <a:rPr lang="en"/>
              <a:t>Model of the filter</a:t>
            </a:r>
          </a:p>
        </p:txBody>
      </p:sp>
      <p:pic>
        <p:nvPicPr>
          <p:cNvPr id="132" name="Shape 132" descr="3d model 2.PNG"/>
          <p:cNvPicPr preferRelativeResize="0"/>
          <p:nvPr/>
        </p:nvPicPr>
        <p:blipFill rotWithShape="1">
          <a:blip r:embed="rId3">
            <a:alphaModFix/>
          </a:blip>
          <a:srcRect r="14799"/>
          <a:stretch/>
        </p:blipFill>
        <p:spPr>
          <a:xfrm>
            <a:off x="2985925" y="2428275"/>
            <a:ext cx="2409450" cy="1808350"/>
          </a:xfrm>
          <a:prstGeom prst="rect">
            <a:avLst/>
          </a:prstGeom>
          <a:noFill/>
          <a:ln>
            <a:noFill/>
          </a:ln>
        </p:spPr>
      </p:pic>
      <p:pic>
        <p:nvPicPr>
          <p:cNvPr id="133" name="Shape 133" descr="3d model.PNG"/>
          <p:cNvPicPr preferRelativeResize="0"/>
          <p:nvPr/>
        </p:nvPicPr>
        <p:blipFill rotWithShape="1">
          <a:blip r:embed="rId4">
            <a:alphaModFix/>
          </a:blip>
          <a:srcRect l="5231" r="3950" b="5784"/>
          <a:stretch/>
        </p:blipFill>
        <p:spPr>
          <a:xfrm>
            <a:off x="5634650" y="1977349"/>
            <a:ext cx="3123200" cy="2710200"/>
          </a:xfrm>
          <a:prstGeom prst="rect">
            <a:avLst/>
          </a:prstGeom>
          <a:noFill/>
          <a:ln>
            <a:noFill/>
          </a:ln>
        </p:spPr>
      </p:pic>
      <p:sp>
        <p:nvSpPr>
          <p:cNvPr id="134" name="Shape 134"/>
          <p:cNvSpPr/>
          <p:nvPr/>
        </p:nvSpPr>
        <p:spPr>
          <a:xfrm rot="-837938">
            <a:off x="5947050" y="3265659"/>
            <a:ext cx="118090" cy="1047899"/>
          </a:xfrm>
          <a:prstGeom prst="upDownArrow">
            <a:avLst>
              <a:gd name="adj1" fmla="val 50000"/>
              <a:gd name="adj2" fmla="val 50000"/>
            </a:avLst>
          </a:prstGeom>
          <a:solidFill>
            <a:srgbClr val="000000"/>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5" name="Shape 135"/>
          <p:cNvSpPr/>
          <p:nvPr/>
        </p:nvSpPr>
        <p:spPr>
          <a:xfrm rot="-962940">
            <a:off x="5857976" y="2782672"/>
            <a:ext cx="296246" cy="108048"/>
          </a:xfrm>
          <a:prstGeom prst="leftRightArrow">
            <a:avLst>
              <a:gd name="adj1" fmla="val 50000"/>
              <a:gd name="adj2" fmla="val 50000"/>
            </a:avLst>
          </a:prstGeom>
          <a:solidFill>
            <a:srgbClr val="000000"/>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6" name="Shape 136"/>
          <p:cNvSpPr txBox="1"/>
          <p:nvPr/>
        </p:nvSpPr>
        <p:spPr>
          <a:xfrm rot="-1122542">
            <a:off x="5569796" y="2379375"/>
            <a:ext cx="872608" cy="230628"/>
          </a:xfrm>
          <a:prstGeom prst="rect">
            <a:avLst/>
          </a:prstGeom>
          <a:noFill/>
          <a:ln>
            <a:noFill/>
          </a:ln>
        </p:spPr>
        <p:txBody>
          <a:bodyPr lIns="91425" tIns="91425" rIns="91425" bIns="91425" anchor="t" anchorCtr="0">
            <a:noAutofit/>
          </a:bodyPr>
          <a:lstStyle/>
          <a:p>
            <a:pPr lvl="0">
              <a:spcBef>
                <a:spcPts val="0"/>
              </a:spcBef>
              <a:buNone/>
            </a:pPr>
            <a:r>
              <a:rPr lang="en"/>
              <a:t>2.5cm</a:t>
            </a:r>
          </a:p>
        </p:txBody>
      </p:sp>
      <p:sp>
        <p:nvSpPr>
          <p:cNvPr id="137" name="Shape 137"/>
          <p:cNvSpPr txBox="1"/>
          <p:nvPr/>
        </p:nvSpPr>
        <p:spPr>
          <a:xfrm rot="-6115745">
            <a:off x="5309205" y="3626442"/>
            <a:ext cx="985482" cy="326321"/>
          </a:xfrm>
          <a:prstGeom prst="rect">
            <a:avLst/>
          </a:prstGeom>
          <a:noFill/>
          <a:ln>
            <a:noFill/>
          </a:ln>
        </p:spPr>
        <p:txBody>
          <a:bodyPr lIns="91425" tIns="91425" rIns="91425" bIns="91425" anchor="t" anchorCtr="0">
            <a:noAutofit/>
          </a:bodyPr>
          <a:lstStyle/>
          <a:p>
            <a:pPr lvl="0">
              <a:spcBef>
                <a:spcPts val="0"/>
              </a:spcBef>
              <a:buNone/>
            </a:pPr>
            <a:r>
              <a:rPr lang="en"/>
              <a:t>14.5 cm</a:t>
            </a:r>
          </a:p>
        </p:txBody>
      </p:sp>
      <p:sp>
        <p:nvSpPr>
          <p:cNvPr id="138" name="Shape 138"/>
          <p:cNvSpPr/>
          <p:nvPr/>
        </p:nvSpPr>
        <p:spPr>
          <a:xfrm rot="-1806173">
            <a:off x="6480456" y="4175731"/>
            <a:ext cx="273948" cy="112897"/>
          </a:xfrm>
          <a:prstGeom prst="leftRightArrow">
            <a:avLst>
              <a:gd name="adj1" fmla="val 50000"/>
              <a:gd name="adj2" fmla="val 50000"/>
            </a:avLst>
          </a:prstGeom>
          <a:solidFill>
            <a:srgbClr val="000000"/>
          </a:solidFill>
          <a:ln w="9525" cap="flat" cmpd="sng">
            <a:solidFill>
              <a:srgbClr val="F3F3F3"/>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9" name="Shape 139"/>
          <p:cNvSpPr txBox="1"/>
          <p:nvPr/>
        </p:nvSpPr>
        <p:spPr>
          <a:xfrm rot="-890294">
            <a:off x="6500685" y="4326948"/>
            <a:ext cx="748562" cy="332037"/>
          </a:xfrm>
          <a:prstGeom prst="rect">
            <a:avLst/>
          </a:prstGeom>
          <a:noFill/>
          <a:ln>
            <a:noFill/>
          </a:ln>
        </p:spPr>
        <p:txBody>
          <a:bodyPr lIns="91425" tIns="91425" rIns="91425" bIns="91425" anchor="t" anchorCtr="0">
            <a:noAutofit/>
          </a:bodyPr>
          <a:lstStyle/>
          <a:p>
            <a:pPr lvl="0">
              <a:spcBef>
                <a:spcPts val="0"/>
              </a:spcBef>
              <a:buNone/>
            </a:pPr>
            <a:r>
              <a:rPr lang="en"/>
              <a:t>1cm</a:t>
            </a:r>
          </a:p>
        </p:txBody>
      </p:sp>
      <p:pic>
        <p:nvPicPr>
          <p:cNvPr id="140" name="Shape 140" descr="filter.jpg"/>
          <p:cNvPicPr preferRelativeResize="0"/>
          <p:nvPr/>
        </p:nvPicPr>
        <p:blipFill>
          <a:blip r:embed="rId5">
            <a:alphaModFix/>
          </a:blip>
          <a:stretch>
            <a:fillRect/>
          </a:stretch>
        </p:blipFill>
        <p:spPr>
          <a:xfrm>
            <a:off x="621175" y="2124774"/>
            <a:ext cx="2125475" cy="24153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471900" y="738725"/>
            <a:ext cx="8222100" cy="767700"/>
          </a:xfrm>
          <a:prstGeom prst="rect">
            <a:avLst/>
          </a:prstGeom>
        </p:spPr>
        <p:txBody>
          <a:bodyPr lIns="91425" tIns="91425" rIns="91425" bIns="91425" anchor="b" anchorCtr="0">
            <a:noAutofit/>
          </a:bodyPr>
          <a:lstStyle/>
          <a:p>
            <a:pPr lvl="0">
              <a:spcBef>
                <a:spcPts val="0"/>
              </a:spcBef>
              <a:buNone/>
            </a:pPr>
            <a:r>
              <a:rPr lang="en"/>
              <a:t>What Changed From Last Design...</a:t>
            </a:r>
          </a:p>
        </p:txBody>
      </p:sp>
      <p:sp>
        <p:nvSpPr>
          <p:cNvPr id="146" name="Shape 146"/>
          <p:cNvSpPr txBox="1">
            <a:spLocks noGrp="1"/>
          </p:cNvSpPr>
          <p:nvPr>
            <p:ph type="body" idx="1"/>
          </p:nvPr>
        </p:nvSpPr>
        <p:spPr>
          <a:xfrm>
            <a:off x="471900" y="1919075"/>
            <a:ext cx="8222100" cy="2710200"/>
          </a:xfrm>
          <a:prstGeom prst="rect">
            <a:avLst/>
          </a:prstGeom>
        </p:spPr>
        <p:txBody>
          <a:bodyPr lIns="91425" tIns="91425" rIns="91425" bIns="91425" anchor="t" anchorCtr="0">
            <a:noAutofit/>
          </a:bodyPr>
          <a:lstStyle/>
          <a:p>
            <a:pPr lvl="0">
              <a:spcBef>
                <a:spcPts val="0"/>
              </a:spcBef>
              <a:buNone/>
            </a:pPr>
            <a:r>
              <a:rPr lang="en"/>
              <a:t>Instead of having a ramp, we placed the filter in between the two bins. In this way, the saltier water would fall into the first bin in the first half of the filter and the cleaner water would fall into the second bin.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471900" y="738725"/>
            <a:ext cx="8222100" cy="767700"/>
          </a:xfrm>
          <a:prstGeom prst="rect">
            <a:avLst/>
          </a:prstGeom>
        </p:spPr>
        <p:txBody>
          <a:bodyPr lIns="91425" tIns="91425" rIns="91425" bIns="91425" anchor="b" anchorCtr="0">
            <a:noAutofit/>
          </a:bodyPr>
          <a:lstStyle/>
          <a:p>
            <a:pPr lvl="0">
              <a:spcBef>
                <a:spcPts val="0"/>
              </a:spcBef>
              <a:buNone/>
            </a:pPr>
            <a:r>
              <a:rPr lang="en"/>
              <a:t>Test Prep</a:t>
            </a:r>
          </a:p>
        </p:txBody>
      </p:sp>
      <p:sp>
        <p:nvSpPr>
          <p:cNvPr id="152" name="Shape 152"/>
          <p:cNvSpPr txBox="1">
            <a:spLocks noGrp="1"/>
          </p:cNvSpPr>
          <p:nvPr>
            <p:ph type="body" idx="1"/>
          </p:nvPr>
        </p:nvSpPr>
        <p:spPr>
          <a:xfrm>
            <a:off x="471900" y="1919075"/>
            <a:ext cx="8222100" cy="2710200"/>
          </a:xfrm>
          <a:prstGeom prst="rect">
            <a:avLst/>
          </a:prstGeom>
        </p:spPr>
        <p:txBody>
          <a:bodyPr lIns="91425" tIns="91425" rIns="91425" bIns="91425" anchor="t" anchorCtr="0">
            <a:noAutofit/>
          </a:bodyPr>
          <a:lstStyle/>
          <a:p>
            <a:pPr marL="457200" lvl="0" indent="-228600" rtl="0">
              <a:spcBef>
                <a:spcPts val="0"/>
              </a:spcBef>
              <a:spcAft>
                <a:spcPts val="0"/>
              </a:spcAft>
              <a:buClr>
                <a:srgbClr val="666666"/>
              </a:buClr>
              <a:buAutoNum type="arabicPeriod"/>
            </a:pPr>
            <a:r>
              <a:rPr lang="en">
                <a:solidFill>
                  <a:srgbClr val="666666"/>
                </a:solidFill>
              </a:rPr>
              <a:t>Measure 247 grams of rock salt in bottle</a:t>
            </a:r>
          </a:p>
          <a:p>
            <a:pPr marL="457200" lvl="0" indent="-228600">
              <a:spcBef>
                <a:spcPts val="0"/>
              </a:spcBef>
              <a:spcAft>
                <a:spcPts val="0"/>
              </a:spcAft>
              <a:buClr>
                <a:srgbClr val="666666"/>
              </a:buClr>
              <a:buAutoNum type="arabicPeriod"/>
            </a:pPr>
            <a:r>
              <a:rPr lang="en">
                <a:solidFill>
                  <a:srgbClr val="666666"/>
                </a:solidFill>
              </a:rPr>
              <a:t>Add 950 mL of water to bottle and shake</a:t>
            </a:r>
          </a:p>
          <a:p>
            <a:pPr marL="457200" lvl="0" indent="-228600">
              <a:spcBef>
                <a:spcPts val="0"/>
              </a:spcBef>
              <a:spcAft>
                <a:spcPts val="0"/>
              </a:spcAft>
              <a:buClr>
                <a:srgbClr val="666666"/>
              </a:buClr>
              <a:buAutoNum type="arabicPeriod"/>
            </a:pPr>
            <a:r>
              <a:rPr lang="en">
                <a:solidFill>
                  <a:srgbClr val="666666"/>
                </a:solidFill>
              </a:rPr>
              <a:t>Pour into pitcher</a:t>
            </a:r>
          </a:p>
          <a:p>
            <a:pPr marL="457200" lvl="0" indent="-228600">
              <a:spcBef>
                <a:spcPts val="0"/>
              </a:spcBef>
              <a:spcAft>
                <a:spcPts val="0"/>
              </a:spcAft>
              <a:buClr>
                <a:srgbClr val="666666"/>
              </a:buClr>
              <a:buAutoNum type="arabicPeriod"/>
            </a:pPr>
            <a:r>
              <a:rPr lang="en">
                <a:solidFill>
                  <a:srgbClr val="666666"/>
                </a:solidFill>
              </a:rPr>
              <a:t>Measure 950 mL of regular water in second pitcher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471900" y="738725"/>
            <a:ext cx="8222100" cy="767700"/>
          </a:xfrm>
          <a:prstGeom prst="rect">
            <a:avLst/>
          </a:prstGeom>
        </p:spPr>
        <p:txBody>
          <a:bodyPr lIns="91425" tIns="91425" rIns="91425" bIns="91425" anchor="b" anchorCtr="0">
            <a:noAutofit/>
          </a:bodyPr>
          <a:lstStyle/>
          <a:p>
            <a:pPr lvl="0" rtl="0">
              <a:spcBef>
                <a:spcPts val="0"/>
              </a:spcBef>
              <a:buNone/>
            </a:pPr>
            <a:r>
              <a:rPr lang="en"/>
              <a:t>Design Model for Testing</a:t>
            </a:r>
          </a:p>
        </p:txBody>
      </p:sp>
      <p:pic>
        <p:nvPicPr>
          <p:cNvPr id="158" name="Shape 158"/>
          <p:cNvPicPr preferRelativeResize="0"/>
          <p:nvPr/>
        </p:nvPicPr>
        <p:blipFill>
          <a:blip r:embed="rId3">
            <a:alphaModFix/>
          </a:blip>
          <a:stretch>
            <a:fillRect/>
          </a:stretch>
        </p:blipFill>
        <p:spPr>
          <a:xfrm>
            <a:off x="1799950" y="1866875"/>
            <a:ext cx="5193500" cy="29888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471900" y="738725"/>
            <a:ext cx="8222100" cy="767700"/>
          </a:xfrm>
          <a:prstGeom prst="rect">
            <a:avLst/>
          </a:prstGeom>
        </p:spPr>
        <p:txBody>
          <a:bodyPr lIns="91425" tIns="91425" rIns="91425" bIns="91425" anchor="b" anchorCtr="0">
            <a:noAutofit/>
          </a:bodyPr>
          <a:lstStyle/>
          <a:p>
            <a:pPr lvl="0">
              <a:spcBef>
                <a:spcPts val="0"/>
              </a:spcBef>
              <a:buNone/>
            </a:pPr>
            <a:r>
              <a:rPr lang="en"/>
              <a:t>Video</a:t>
            </a:r>
          </a:p>
        </p:txBody>
      </p:sp>
      <p:sp>
        <p:nvSpPr>
          <p:cNvPr id="164" name="Shape 164" title="Harbor Pollution STEM IIB Trial 3">
            <a:hlinkClick r:id="rId3"/>
          </p:cNvPr>
          <p:cNvSpPr/>
          <p:nvPr/>
        </p:nvSpPr>
        <p:spPr>
          <a:xfrm>
            <a:off x="2286012" y="1829137"/>
            <a:ext cx="4267575" cy="3200675"/>
          </a:xfrm>
          <a:prstGeom prst="rect">
            <a:avLst/>
          </a:prstGeom>
          <a:blipFill>
            <a:blip r:embed="rId4">
              <a:alphaModFix/>
            </a:blip>
            <a:stretch>
              <a:fillRect/>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471900" y="738725"/>
            <a:ext cx="8222100" cy="767700"/>
          </a:xfrm>
          <a:prstGeom prst="rect">
            <a:avLst/>
          </a:prstGeom>
        </p:spPr>
        <p:txBody>
          <a:bodyPr lIns="91425" tIns="91425" rIns="91425" bIns="91425" anchor="b" anchorCtr="0">
            <a:noAutofit/>
          </a:bodyPr>
          <a:lstStyle/>
          <a:p>
            <a:pPr lvl="0">
              <a:spcBef>
                <a:spcPts val="0"/>
              </a:spcBef>
              <a:buNone/>
            </a:pPr>
            <a:r>
              <a:rPr lang="en"/>
              <a:t>Current Results: Data From Filter Test</a:t>
            </a:r>
          </a:p>
        </p:txBody>
      </p:sp>
      <p:graphicFrame>
        <p:nvGraphicFramePr>
          <p:cNvPr id="170" name="Shape 170"/>
          <p:cNvGraphicFramePr/>
          <p:nvPr/>
        </p:nvGraphicFramePr>
        <p:xfrm>
          <a:off x="769950" y="1732125"/>
          <a:ext cx="3000000" cy="3000000"/>
        </p:xfrm>
        <a:graphic>
          <a:graphicData uri="http://schemas.openxmlformats.org/drawingml/2006/table">
            <a:tbl>
              <a:tblPr>
                <a:noFill/>
                <a:tableStyleId>{32C37AD2-A83F-45AA-A257-0AFFC5429AFA}</a:tableStyleId>
              </a:tblPr>
              <a:tblGrid>
                <a:gridCol w="1019125">
                  <a:extLst>
                    <a:ext uri="{9D8B030D-6E8A-4147-A177-3AD203B41FA5}">
                      <a16:colId xmlns:a16="http://schemas.microsoft.com/office/drawing/2014/main" val="20000"/>
                    </a:ext>
                  </a:extLst>
                </a:gridCol>
                <a:gridCol w="821250">
                  <a:extLst>
                    <a:ext uri="{9D8B030D-6E8A-4147-A177-3AD203B41FA5}">
                      <a16:colId xmlns:a16="http://schemas.microsoft.com/office/drawing/2014/main" val="20001"/>
                    </a:ext>
                  </a:extLst>
                </a:gridCol>
                <a:gridCol w="811350">
                  <a:extLst>
                    <a:ext uri="{9D8B030D-6E8A-4147-A177-3AD203B41FA5}">
                      <a16:colId xmlns:a16="http://schemas.microsoft.com/office/drawing/2014/main" val="20002"/>
                    </a:ext>
                  </a:extLst>
                </a:gridCol>
                <a:gridCol w="811350">
                  <a:extLst>
                    <a:ext uri="{9D8B030D-6E8A-4147-A177-3AD203B41FA5}">
                      <a16:colId xmlns:a16="http://schemas.microsoft.com/office/drawing/2014/main" val="20003"/>
                    </a:ext>
                  </a:extLst>
                </a:gridCol>
                <a:gridCol w="811350">
                  <a:extLst>
                    <a:ext uri="{9D8B030D-6E8A-4147-A177-3AD203B41FA5}">
                      <a16:colId xmlns:a16="http://schemas.microsoft.com/office/drawing/2014/main" val="20004"/>
                    </a:ext>
                  </a:extLst>
                </a:gridCol>
                <a:gridCol w="811350">
                  <a:extLst>
                    <a:ext uri="{9D8B030D-6E8A-4147-A177-3AD203B41FA5}">
                      <a16:colId xmlns:a16="http://schemas.microsoft.com/office/drawing/2014/main" val="20005"/>
                    </a:ext>
                  </a:extLst>
                </a:gridCol>
                <a:gridCol w="811350">
                  <a:extLst>
                    <a:ext uri="{9D8B030D-6E8A-4147-A177-3AD203B41FA5}">
                      <a16:colId xmlns:a16="http://schemas.microsoft.com/office/drawing/2014/main" val="20006"/>
                    </a:ext>
                  </a:extLst>
                </a:gridCol>
                <a:gridCol w="841025">
                  <a:extLst>
                    <a:ext uri="{9D8B030D-6E8A-4147-A177-3AD203B41FA5}">
                      <a16:colId xmlns:a16="http://schemas.microsoft.com/office/drawing/2014/main" val="20007"/>
                    </a:ext>
                  </a:extLst>
                </a:gridCol>
                <a:gridCol w="841025">
                  <a:extLst>
                    <a:ext uri="{9D8B030D-6E8A-4147-A177-3AD203B41FA5}">
                      <a16:colId xmlns:a16="http://schemas.microsoft.com/office/drawing/2014/main" val="20008"/>
                    </a:ext>
                  </a:extLst>
                </a:gridCol>
              </a:tblGrid>
              <a:tr h="293475">
                <a:tc>
                  <a:txBody>
                    <a:bodyPr/>
                    <a:lstStyle/>
                    <a:p>
                      <a:pPr lvl="0" algn="ctr" rtl="0">
                        <a:lnSpc>
                          <a:spcPct val="115000"/>
                        </a:lnSpc>
                        <a:spcBef>
                          <a:spcPts val="0"/>
                        </a:spcBef>
                        <a:buNone/>
                      </a:pPr>
                      <a:r>
                        <a:rPr lang="en" sz="1100">
                          <a:solidFill>
                            <a:srgbClr val="666666"/>
                          </a:solidFill>
                          <a:latin typeface="Roboto"/>
                          <a:ea typeface="Roboto"/>
                          <a:cs typeface="Roboto"/>
                          <a:sym typeface="Roboto"/>
                        </a:rPr>
                        <a:t> </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gridSpan="2">
                  <a:txBody>
                    <a:bodyPr/>
                    <a:lstStyle/>
                    <a:p>
                      <a:pPr lvl="0" algn="ctr" rtl="0">
                        <a:lnSpc>
                          <a:spcPct val="115000"/>
                        </a:lnSpc>
                        <a:spcBef>
                          <a:spcPts val="0"/>
                        </a:spcBef>
                        <a:buNone/>
                      </a:pPr>
                      <a:r>
                        <a:rPr lang="en" sz="1100">
                          <a:solidFill>
                            <a:srgbClr val="666666"/>
                          </a:solidFill>
                          <a:latin typeface="Roboto"/>
                          <a:ea typeface="Roboto"/>
                          <a:cs typeface="Roboto"/>
                          <a:sym typeface="Roboto"/>
                        </a:rPr>
                        <a:t>Trial 1</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hMerge="1">
                  <a:txBody>
                    <a:bodyPr/>
                    <a:lstStyle/>
                    <a:p>
                      <a:endParaRPr lang="en-US"/>
                    </a:p>
                  </a:txBody>
                  <a:tcPr/>
                </a:tc>
                <a:tc gridSpan="2">
                  <a:txBody>
                    <a:bodyPr/>
                    <a:lstStyle/>
                    <a:p>
                      <a:pPr lvl="0" algn="ctr" rtl="0">
                        <a:lnSpc>
                          <a:spcPct val="115000"/>
                        </a:lnSpc>
                        <a:spcBef>
                          <a:spcPts val="0"/>
                        </a:spcBef>
                        <a:buNone/>
                      </a:pPr>
                      <a:r>
                        <a:rPr lang="en" sz="1100">
                          <a:solidFill>
                            <a:srgbClr val="666666"/>
                          </a:solidFill>
                          <a:latin typeface="Roboto"/>
                          <a:ea typeface="Roboto"/>
                          <a:cs typeface="Roboto"/>
                          <a:sym typeface="Roboto"/>
                        </a:rPr>
                        <a:t>Trial 2</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hMerge="1">
                  <a:txBody>
                    <a:bodyPr/>
                    <a:lstStyle/>
                    <a:p>
                      <a:endParaRPr lang="en-US"/>
                    </a:p>
                  </a:txBody>
                  <a:tcPr/>
                </a:tc>
                <a:tc gridSpan="2">
                  <a:txBody>
                    <a:bodyPr/>
                    <a:lstStyle/>
                    <a:p>
                      <a:pPr lvl="0" algn="ctr" rtl="0">
                        <a:lnSpc>
                          <a:spcPct val="115000"/>
                        </a:lnSpc>
                        <a:spcBef>
                          <a:spcPts val="0"/>
                        </a:spcBef>
                        <a:buNone/>
                      </a:pPr>
                      <a:r>
                        <a:rPr lang="en" sz="1100">
                          <a:solidFill>
                            <a:srgbClr val="666666"/>
                          </a:solidFill>
                          <a:latin typeface="Roboto"/>
                          <a:ea typeface="Roboto"/>
                          <a:cs typeface="Roboto"/>
                          <a:sym typeface="Roboto"/>
                        </a:rPr>
                        <a:t>Trial 3</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hMerge="1">
                  <a:txBody>
                    <a:bodyPr/>
                    <a:lstStyle/>
                    <a:p>
                      <a:endParaRPr lang="en-US"/>
                    </a:p>
                  </a:txBody>
                  <a:tcPr/>
                </a:tc>
                <a:tc gridSpan="2">
                  <a:txBody>
                    <a:bodyPr/>
                    <a:lstStyle/>
                    <a:p>
                      <a:pPr lvl="0" algn="ctr" rtl="0">
                        <a:lnSpc>
                          <a:spcPct val="115000"/>
                        </a:lnSpc>
                        <a:spcBef>
                          <a:spcPts val="0"/>
                        </a:spcBef>
                        <a:buNone/>
                      </a:pPr>
                      <a:r>
                        <a:rPr lang="en" sz="1100">
                          <a:solidFill>
                            <a:srgbClr val="666666"/>
                          </a:solidFill>
                          <a:latin typeface="Roboto"/>
                          <a:ea typeface="Roboto"/>
                          <a:cs typeface="Roboto"/>
                          <a:sym typeface="Roboto"/>
                        </a:rPr>
                        <a:t>Averages</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293475">
                <a:tc>
                  <a:txBody>
                    <a:bodyPr/>
                    <a:lstStyle/>
                    <a:p>
                      <a:pPr lvl="0" algn="ctr" rtl="0">
                        <a:lnSpc>
                          <a:spcPct val="115000"/>
                        </a:lnSpc>
                        <a:spcBef>
                          <a:spcPts val="0"/>
                        </a:spcBef>
                        <a:buNone/>
                      </a:pPr>
                      <a:r>
                        <a:rPr lang="en" sz="1100">
                          <a:solidFill>
                            <a:srgbClr val="666666"/>
                          </a:solidFill>
                          <a:latin typeface="Roboto"/>
                          <a:ea typeface="Roboto"/>
                          <a:cs typeface="Roboto"/>
                          <a:sym typeface="Roboto"/>
                        </a:rPr>
                        <a:t> </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algn="ctr" rtl="0">
                        <a:lnSpc>
                          <a:spcPct val="115000"/>
                        </a:lnSpc>
                        <a:spcBef>
                          <a:spcPts val="0"/>
                        </a:spcBef>
                        <a:buNone/>
                      </a:pPr>
                      <a:r>
                        <a:rPr lang="en" sz="1100">
                          <a:solidFill>
                            <a:srgbClr val="666666"/>
                          </a:solidFill>
                          <a:latin typeface="Roboto"/>
                          <a:ea typeface="Roboto"/>
                          <a:cs typeface="Roboto"/>
                          <a:sym typeface="Roboto"/>
                        </a:rPr>
                        <a:t>Box 1</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algn="ctr" rtl="0">
                        <a:lnSpc>
                          <a:spcPct val="115000"/>
                        </a:lnSpc>
                        <a:spcBef>
                          <a:spcPts val="0"/>
                        </a:spcBef>
                        <a:buNone/>
                      </a:pPr>
                      <a:r>
                        <a:rPr lang="en" sz="1100">
                          <a:solidFill>
                            <a:srgbClr val="666666"/>
                          </a:solidFill>
                          <a:latin typeface="Roboto"/>
                          <a:ea typeface="Roboto"/>
                          <a:cs typeface="Roboto"/>
                          <a:sym typeface="Roboto"/>
                        </a:rPr>
                        <a:t>Box 2</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algn="ctr" rtl="0">
                        <a:lnSpc>
                          <a:spcPct val="115000"/>
                        </a:lnSpc>
                        <a:spcBef>
                          <a:spcPts val="0"/>
                        </a:spcBef>
                        <a:buNone/>
                      </a:pPr>
                      <a:r>
                        <a:rPr lang="en" sz="1100">
                          <a:solidFill>
                            <a:srgbClr val="666666"/>
                          </a:solidFill>
                          <a:latin typeface="Roboto"/>
                          <a:ea typeface="Roboto"/>
                          <a:cs typeface="Roboto"/>
                          <a:sym typeface="Roboto"/>
                        </a:rPr>
                        <a:t>Box 1</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algn="ctr" rtl="0">
                        <a:lnSpc>
                          <a:spcPct val="115000"/>
                        </a:lnSpc>
                        <a:spcBef>
                          <a:spcPts val="0"/>
                        </a:spcBef>
                        <a:buNone/>
                      </a:pPr>
                      <a:r>
                        <a:rPr lang="en" sz="1100">
                          <a:solidFill>
                            <a:srgbClr val="666666"/>
                          </a:solidFill>
                          <a:latin typeface="Roboto"/>
                          <a:ea typeface="Roboto"/>
                          <a:cs typeface="Roboto"/>
                          <a:sym typeface="Roboto"/>
                        </a:rPr>
                        <a:t>Box 2</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algn="ctr" rtl="0">
                        <a:lnSpc>
                          <a:spcPct val="115000"/>
                        </a:lnSpc>
                        <a:spcBef>
                          <a:spcPts val="0"/>
                        </a:spcBef>
                        <a:buNone/>
                      </a:pPr>
                      <a:r>
                        <a:rPr lang="en" sz="1100">
                          <a:solidFill>
                            <a:srgbClr val="666666"/>
                          </a:solidFill>
                          <a:latin typeface="Roboto"/>
                          <a:ea typeface="Roboto"/>
                          <a:cs typeface="Roboto"/>
                          <a:sym typeface="Roboto"/>
                        </a:rPr>
                        <a:t>Box 1</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algn="ctr" rtl="0">
                        <a:lnSpc>
                          <a:spcPct val="115000"/>
                        </a:lnSpc>
                        <a:spcBef>
                          <a:spcPts val="0"/>
                        </a:spcBef>
                        <a:buNone/>
                      </a:pPr>
                      <a:r>
                        <a:rPr lang="en" sz="1100">
                          <a:solidFill>
                            <a:srgbClr val="666666"/>
                          </a:solidFill>
                          <a:latin typeface="Roboto"/>
                          <a:ea typeface="Roboto"/>
                          <a:cs typeface="Roboto"/>
                          <a:sym typeface="Roboto"/>
                        </a:rPr>
                        <a:t>Box 2</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algn="ctr" rtl="0">
                        <a:lnSpc>
                          <a:spcPct val="115000"/>
                        </a:lnSpc>
                        <a:spcBef>
                          <a:spcPts val="0"/>
                        </a:spcBef>
                        <a:buNone/>
                      </a:pPr>
                      <a:r>
                        <a:rPr lang="en" sz="1100">
                          <a:solidFill>
                            <a:srgbClr val="666666"/>
                          </a:solidFill>
                          <a:latin typeface="Roboto"/>
                          <a:ea typeface="Roboto"/>
                          <a:cs typeface="Roboto"/>
                          <a:sym typeface="Roboto"/>
                        </a:rPr>
                        <a:t>Box 1</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algn="ctr" rtl="0">
                        <a:lnSpc>
                          <a:spcPct val="115000"/>
                        </a:lnSpc>
                        <a:spcBef>
                          <a:spcPts val="0"/>
                        </a:spcBef>
                        <a:buNone/>
                      </a:pPr>
                      <a:r>
                        <a:rPr lang="en" sz="1100">
                          <a:solidFill>
                            <a:srgbClr val="666666"/>
                          </a:solidFill>
                          <a:latin typeface="Roboto"/>
                          <a:ea typeface="Roboto"/>
                          <a:cs typeface="Roboto"/>
                          <a:sym typeface="Roboto"/>
                        </a:rPr>
                        <a:t>Box 2</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92975">
                <a:tc>
                  <a:txBody>
                    <a:bodyPr/>
                    <a:lstStyle/>
                    <a:p>
                      <a:pPr lvl="0" algn="ctr" rtl="0">
                        <a:lnSpc>
                          <a:spcPct val="115000"/>
                        </a:lnSpc>
                        <a:spcBef>
                          <a:spcPts val="0"/>
                        </a:spcBef>
                        <a:buNone/>
                      </a:pPr>
                      <a:r>
                        <a:rPr lang="en" sz="1100">
                          <a:solidFill>
                            <a:srgbClr val="666666"/>
                          </a:solidFill>
                          <a:latin typeface="Roboto"/>
                          <a:ea typeface="Roboto"/>
                          <a:cs typeface="Roboto"/>
                          <a:sym typeface="Roboto"/>
                        </a:rPr>
                        <a:t>Amount of Salt Concentrate</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algn="ctr" rtl="0">
                        <a:lnSpc>
                          <a:spcPct val="115000"/>
                        </a:lnSpc>
                        <a:spcBef>
                          <a:spcPts val="0"/>
                        </a:spcBef>
                        <a:buNone/>
                      </a:pPr>
                      <a:r>
                        <a:rPr lang="en" sz="1100">
                          <a:solidFill>
                            <a:srgbClr val="666666"/>
                          </a:solidFill>
                          <a:latin typeface="Roboto"/>
                          <a:ea typeface="Roboto"/>
                          <a:cs typeface="Roboto"/>
                          <a:sym typeface="Roboto"/>
                        </a:rPr>
                        <a:t> </a:t>
                      </a:r>
                    </a:p>
                    <a:p>
                      <a:pPr lvl="0" algn="ctr" rtl="0">
                        <a:lnSpc>
                          <a:spcPct val="115000"/>
                        </a:lnSpc>
                        <a:spcBef>
                          <a:spcPts val="0"/>
                        </a:spcBef>
                        <a:buNone/>
                      </a:pPr>
                      <a:r>
                        <a:rPr lang="en" sz="1100">
                          <a:solidFill>
                            <a:srgbClr val="666666"/>
                          </a:solidFill>
                          <a:latin typeface="Roboto"/>
                          <a:ea typeface="Roboto"/>
                          <a:cs typeface="Roboto"/>
                          <a:sym typeface="Roboto"/>
                        </a:rPr>
                        <a:t>1.065</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algn="ctr" rtl="0">
                        <a:lnSpc>
                          <a:spcPct val="115000"/>
                        </a:lnSpc>
                        <a:spcBef>
                          <a:spcPts val="0"/>
                        </a:spcBef>
                        <a:buNone/>
                      </a:pPr>
                      <a:r>
                        <a:rPr lang="en" sz="1100">
                          <a:solidFill>
                            <a:srgbClr val="666666"/>
                          </a:solidFill>
                          <a:latin typeface="Roboto"/>
                          <a:ea typeface="Roboto"/>
                          <a:cs typeface="Roboto"/>
                          <a:sym typeface="Roboto"/>
                        </a:rPr>
                        <a:t> </a:t>
                      </a:r>
                    </a:p>
                    <a:p>
                      <a:pPr lvl="0" algn="ctr" rtl="0">
                        <a:lnSpc>
                          <a:spcPct val="115000"/>
                        </a:lnSpc>
                        <a:spcBef>
                          <a:spcPts val="0"/>
                        </a:spcBef>
                        <a:buNone/>
                      </a:pPr>
                      <a:r>
                        <a:rPr lang="en" sz="1100">
                          <a:solidFill>
                            <a:srgbClr val="666666"/>
                          </a:solidFill>
                          <a:latin typeface="Roboto"/>
                          <a:ea typeface="Roboto"/>
                          <a:cs typeface="Roboto"/>
                          <a:sym typeface="Roboto"/>
                        </a:rPr>
                        <a:t>1.05</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algn="ctr" rtl="0">
                        <a:lnSpc>
                          <a:spcPct val="115000"/>
                        </a:lnSpc>
                        <a:spcBef>
                          <a:spcPts val="0"/>
                        </a:spcBef>
                        <a:buNone/>
                      </a:pPr>
                      <a:r>
                        <a:rPr lang="en" sz="1100">
                          <a:solidFill>
                            <a:srgbClr val="666666"/>
                          </a:solidFill>
                          <a:latin typeface="Roboto"/>
                          <a:ea typeface="Roboto"/>
                          <a:cs typeface="Roboto"/>
                          <a:sym typeface="Roboto"/>
                        </a:rPr>
                        <a:t> </a:t>
                      </a:r>
                    </a:p>
                    <a:p>
                      <a:pPr lvl="0" algn="ctr" rtl="0">
                        <a:lnSpc>
                          <a:spcPct val="115000"/>
                        </a:lnSpc>
                        <a:spcBef>
                          <a:spcPts val="0"/>
                        </a:spcBef>
                        <a:buNone/>
                      </a:pPr>
                      <a:r>
                        <a:rPr lang="en" sz="1100">
                          <a:solidFill>
                            <a:srgbClr val="666666"/>
                          </a:solidFill>
                          <a:latin typeface="Roboto"/>
                          <a:ea typeface="Roboto"/>
                          <a:cs typeface="Roboto"/>
                          <a:sym typeface="Roboto"/>
                        </a:rPr>
                        <a:t>1.07</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algn="ctr" rtl="0">
                        <a:lnSpc>
                          <a:spcPct val="115000"/>
                        </a:lnSpc>
                        <a:spcBef>
                          <a:spcPts val="0"/>
                        </a:spcBef>
                        <a:buNone/>
                      </a:pPr>
                      <a:r>
                        <a:rPr lang="en" sz="1100">
                          <a:solidFill>
                            <a:srgbClr val="666666"/>
                          </a:solidFill>
                          <a:latin typeface="Roboto"/>
                          <a:ea typeface="Roboto"/>
                          <a:cs typeface="Roboto"/>
                          <a:sym typeface="Roboto"/>
                        </a:rPr>
                        <a:t> </a:t>
                      </a:r>
                    </a:p>
                    <a:p>
                      <a:pPr lvl="0" algn="ctr" rtl="0">
                        <a:lnSpc>
                          <a:spcPct val="115000"/>
                        </a:lnSpc>
                        <a:spcBef>
                          <a:spcPts val="0"/>
                        </a:spcBef>
                        <a:buNone/>
                      </a:pPr>
                      <a:r>
                        <a:rPr lang="en" sz="1100">
                          <a:solidFill>
                            <a:srgbClr val="666666"/>
                          </a:solidFill>
                          <a:latin typeface="Roboto"/>
                          <a:ea typeface="Roboto"/>
                          <a:cs typeface="Roboto"/>
                          <a:sym typeface="Roboto"/>
                        </a:rPr>
                        <a:t>1.055</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algn="ctr" rtl="0">
                        <a:lnSpc>
                          <a:spcPct val="115000"/>
                        </a:lnSpc>
                        <a:spcBef>
                          <a:spcPts val="0"/>
                        </a:spcBef>
                        <a:buNone/>
                      </a:pPr>
                      <a:r>
                        <a:rPr lang="en" sz="1100">
                          <a:solidFill>
                            <a:srgbClr val="666666"/>
                          </a:solidFill>
                          <a:latin typeface="Roboto"/>
                          <a:ea typeface="Roboto"/>
                          <a:cs typeface="Roboto"/>
                          <a:sym typeface="Roboto"/>
                        </a:rPr>
                        <a:t> </a:t>
                      </a:r>
                    </a:p>
                    <a:p>
                      <a:pPr lvl="0" algn="ctr" rtl="0">
                        <a:lnSpc>
                          <a:spcPct val="115000"/>
                        </a:lnSpc>
                        <a:spcBef>
                          <a:spcPts val="0"/>
                        </a:spcBef>
                        <a:buNone/>
                      </a:pPr>
                      <a:r>
                        <a:rPr lang="en" sz="1100">
                          <a:solidFill>
                            <a:srgbClr val="666666"/>
                          </a:solidFill>
                          <a:latin typeface="Roboto"/>
                          <a:ea typeface="Roboto"/>
                          <a:cs typeface="Roboto"/>
                          <a:sym typeface="Roboto"/>
                        </a:rPr>
                        <a:t>1.06</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algn="ctr" rtl="0">
                        <a:lnSpc>
                          <a:spcPct val="115000"/>
                        </a:lnSpc>
                        <a:spcBef>
                          <a:spcPts val="0"/>
                        </a:spcBef>
                        <a:buNone/>
                      </a:pPr>
                      <a:r>
                        <a:rPr lang="en" sz="1100">
                          <a:solidFill>
                            <a:srgbClr val="666666"/>
                          </a:solidFill>
                          <a:latin typeface="Roboto"/>
                          <a:ea typeface="Roboto"/>
                          <a:cs typeface="Roboto"/>
                          <a:sym typeface="Roboto"/>
                        </a:rPr>
                        <a:t> </a:t>
                      </a:r>
                    </a:p>
                    <a:p>
                      <a:pPr lvl="0" algn="ctr" rtl="0">
                        <a:lnSpc>
                          <a:spcPct val="115000"/>
                        </a:lnSpc>
                        <a:spcBef>
                          <a:spcPts val="0"/>
                        </a:spcBef>
                        <a:buNone/>
                      </a:pPr>
                      <a:r>
                        <a:rPr lang="en" sz="1100">
                          <a:solidFill>
                            <a:srgbClr val="666666"/>
                          </a:solidFill>
                          <a:latin typeface="Roboto"/>
                          <a:ea typeface="Roboto"/>
                          <a:cs typeface="Roboto"/>
                          <a:sym typeface="Roboto"/>
                        </a:rPr>
                        <a:t>1.05</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algn="ctr" rtl="0">
                        <a:lnSpc>
                          <a:spcPct val="115000"/>
                        </a:lnSpc>
                        <a:spcBef>
                          <a:spcPts val="0"/>
                        </a:spcBef>
                        <a:buNone/>
                      </a:pPr>
                      <a:r>
                        <a:rPr lang="en" sz="1100">
                          <a:solidFill>
                            <a:srgbClr val="666666"/>
                          </a:solidFill>
                          <a:latin typeface="Roboto"/>
                          <a:ea typeface="Roboto"/>
                          <a:cs typeface="Roboto"/>
                          <a:sym typeface="Roboto"/>
                        </a:rPr>
                        <a:t> </a:t>
                      </a:r>
                    </a:p>
                    <a:p>
                      <a:pPr lvl="0" algn="ctr" rtl="0">
                        <a:lnSpc>
                          <a:spcPct val="115000"/>
                        </a:lnSpc>
                        <a:spcBef>
                          <a:spcPts val="0"/>
                        </a:spcBef>
                        <a:buNone/>
                      </a:pPr>
                      <a:r>
                        <a:rPr lang="en" sz="1100">
                          <a:solidFill>
                            <a:srgbClr val="666666"/>
                          </a:solidFill>
                          <a:latin typeface="Roboto"/>
                          <a:ea typeface="Roboto"/>
                          <a:cs typeface="Roboto"/>
                          <a:sym typeface="Roboto"/>
                        </a:rPr>
                        <a:t>1.065</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algn="ctr" rtl="0">
                        <a:lnSpc>
                          <a:spcPct val="115000"/>
                        </a:lnSpc>
                        <a:spcBef>
                          <a:spcPts val="0"/>
                        </a:spcBef>
                        <a:buNone/>
                      </a:pPr>
                      <a:r>
                        <a:rPr lang="en" sz="1100">
                          <a:solidFill>
                            <a:srgbClr val="666666"/>
                          </a:solidFill>
                          <a:latin typeface="Roboto"/>
                          <a:ea typeface="Roboto"/>
                          <a:cs typeface="Roboto"/>
                          <a:sym typeface="Roboto"/>
                        </a:rPr>
                        <a:t> </a:t>
                      </a:r>
                    </a:p>
                    <a:p>
                      <a:pPr lvl="0" algn="ctr" rtl="0">
                        <a:lnSpc>
                          <a:spcPct val="115000"/>
                        </a:lnSpc>
                        <a:spcBef>
                          <a:spcPts val="0"/>
                        </a:spcBef>
                        <a:buNone/>
                      </a:pPr>
                      <a:r>
                        <a:rPr lang="en" sz="1100">
                          <a:solidFill>
                            <a:srgbClr val="666666"/>
                          </a:solidFill>
                          <a:latin typeface="Roboto"/>
                          <a:ea typeface="Roboto"/>
                          <a:cs typeface="Roboto"/>
                          <a:sym typeface="Roboto"/>
                        </a:rPr>
                        <a:t>1.052</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92975">
                <a:tc>
                  <a:txBody>
                    <a:bodyPr/>
                    <a:lstStyle/>
                    <a:p>
                      <a:pPr lvl="0" algn="ctr" rtl="0">
                        <a:lnSpc>
                          <a:spcPct val="115000"/>
                        </a:lnSpc>
                        <a:spcBef>
                          <a:spcPts val="0"/>
                        </a:spcBef>
                        <a:buNone/>
                      </a:pPr>
                      <a:r>
                        <a:rPr lang="en" sz="1100">
                          <a:solidFill>
                            <a:srgbClr val="666666"/>
                          </a:solidFill>
                          <a:latin typeface="Roboto"/>
                          <a:ea typeface="Roboto"/>
                          <a:cs typeface="Roboto"/>
                          <a:sym typeface="Roboto"/>
                        </a:rPr>
                        <a:t>Amount of Water Trapped</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algn="ctr" rtl="0">
                        <a:lnSpc>
                          <a:spcPct val="115000"/>
                        </a:lnSpc>
                        <a:spcBef>
                          <a:spcPts val="0"/>
                        </a:spcBef>
                        <a:buNone/>
                      </a:pPr>
                      <a:r>
                        <a:rPr lang="en" sz="1100">
                          <a:solidFill>
                            <a:srgbClr val="666666"/>
                          </a:solidFill>
                          <a:latin typeface="Roboto"/>
                          <a:ea typeface="Roboto"/>
                          <a:cs typeface="Roboto"/>
                          <a:sym typeface="Roboto"/>
                        </a:rPr>
                        <a:t> </a:t>
                      </a:r>
                    </a:p>
                    <a:p>
                      <a:pPr lvl="0" algn="ctr" rtl="0">
                        <a:lnSpc>
                          <a:spcPct val="115000"/>
                        </a:lnSpc>
                        <a:spcBef>
                          <a:spcPts val="0"/>
                        </a:spcBef>
                        <a:buNone/>
                      </a:pPr>
                      <a:r>
                        <a:rPr lang="en" sz="1100">
                          <a:solidFill>
                            <a:srgbClr val="666666"/>
                          </a:solidFill>
                          <a:latin typeface="Roboto"/>
                          <a:ea typeface="Roboto"/>
                          <a:cs typeface="Roboto"/>
                          <a:sym typeface="Roboto"/>
                        </a:rPr>
                        <a:t>900ml</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algn="ctr" rtl="0">
                        <a:lnSpc>
                          <a:spcPct val="115000"/>
                        </a:lnSpc>
                        <a:spcBef>
                          <a:spcPts val="0"/>
                        </a:spcBef>
                        <a:buNone/>
                      </a:pPr>
                      <a:r>
                        <a:rPr lang="en" sz="1100">
                          <a:solidFill>
                            <a:srgbClr val="666666"/>
                          </a:solidFill>
                          <a:latin typeface="Roboto"/>
                          <a:ea typeface="Roboto"/>
                          <a:cs typeface="Roboto"/>
                          <a:sym typeface="Roboto"/>
                        </a:rPr>
                        <a:t> </a:t>
                      </a:r>
                    </a:p>
                    <a:p>
                      <a:pPr lvl="0" algn="ctr" rtl="0">
                        <a:lnSpc>
                          <a:spcPct val="115000"/>
                        </a:lnSpc>
                        <a:spcBef>
                          <a:spcPts val="0"/>
                        </a:spcBef>
                        <a:buNone/>
                      </a:pPr>
                      <a:r>
                        <a:rPr lang="en" sz="1100">
                          <a:solidFill>
                            <a:srgbClr val="666666"/>
                          </a:solidFill>
                          <a:latin typeface="Roboto"/>
                          <a:ea typeface="Roboto"/>
                          <a:cs typeface="Roboto"/>
                          <a:sym typeface="Roboto"/>
                        </a:rPr>
                        <a:t>700ml</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algn="ctr" rtl="0">
                        <a:lnSpc>
                          <a:spcPct val="115000"/>
                        </a:lnSpc>
                        <a:spcBef>
                          <a:spcPts val="0"/>
                        </a:spcBef>
                        <a:buNone/>
                      </a:pPr>
                      <a:r>
                        <a:rPr lang="en" sz="1100">
                          <a:solidFill>
                            <a:srgbClr val="666666"/>
                          </a:solidFill>
                          <a:latin typeface="Roboto"/>
                          <a:ea typeface="Roboto"/>
                          <a:cs typeface="Roboto"/>
                          <a:sym typeface="Roboto"/>
                        </a:rPr>
                        <a:t> </a:t>
                      </a:r>
                    </a:p>
                    <a:p>
                      <a:pPr lvl="0" algn="ctr" rtl="0">
                        <a:lnSpc>
                          <a:spcPct val="115000"/>
                        </a:lnSpc>
                        <a:spcBef>
                          <a:spcPts val="0"/>
                        </a:spcBef>
                        <a:buNone/>
                      </a:pPr>
                      <a:r>
                        <a:rPr lang="en" sz="1100">
                          <a:solidFill>
                            <a:srgbClr val="666666"/>
                          </a:solidFill>
                          <a:latin typeface="Roboto"/>
                          <a:ea typeface="Roboto"/>
                          <a:cs typeface="Roboto"/>
                          <a:sym typeface="Roboto"/>
                        </a:rPr>
                        <a:t>880ml</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algn="ctr" rtl="0">
                        <a:lnSpc>
                          <a:spcPct val="115000"/>
                        </a:lnSpc>
                        <a:spcBef>
                          <a:spcPts val="0"/>
                        </a:spcBef>
                        <a:buNone/>
                      </a:pPr>
                      <a:r>
                        <a:rPr lang="en" sz="1100">
                          <a:solidFill>
                            <a:srgbClr val="666666"/>
                          </a:solidFill>
                          <a:latin typeface="Roboto"/>
                          <a:ea typeface="Roboto"/>
                          <a:cs typeface="Roboto"/>
                          <a:sym typeface="Roboto"/>
                        </a:rPr>
                        <a:t> </a:t>
                      </a:r>
                    </a:p>
                    <a:p>
                      <a:pPr lvl="0" algn="ctr" rtl="0">
                        <a:lnSpc>
                          <a:spcPct val="115000"/>
                        </a:lnSpc>
                        <a:spcBef>
                          <a:spcPts val="0"/>
                        </a:spcBef>
                        <a:buNone/>
                      </a:pPr>
                      <a:r>
                        <a:rPr lang="en" sz="1100">
                          <a:solidFill>
                            <a:srgbClr val="666666"/>
                          </a:solidFill>
                          <a:latin typeface="Roboto"/>
                          <a:ea typeface="Roboto"/>
                          <a:cs typeface="Roboto"/>
                          <a:sym typeface="Roboto"/>
                        </a:rPr>
                        <a:t>1040ml</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algn="ctr" rtl="0">
                        <a:lnSpc>
                          <a:spcPct val="115000"/>
                        </a:lnSpc>
                        <a:spcBef>
                          <a:spcPts val="0"/>
                        </a:spcBef>
                        <a:buNone/>
                      </a:pPr>
                      <a:r>
                        <a:rPr lang="en" sz="1100">
                          <a:solidFill>
                            <a:srgbClr val="666666"/>
                          </a:solidFill>
                          <a:latin typeface="Roboto"/>
                          <a:ea typeface="Roboto"/>
                          <a:cs typeface="Roboto"/>
                          <a:sym typeface="Roboto"/>
                        </a:rPr>
                        <a:t> </a:t>
                      </a:r>
                    </a:p>
                    <a:p>
                      <a:pPr lvl="0" algn="ctr" rtl="0">
                        <a:lnSpc>
                          <a:spcPct val="115000"/>
                        </a:lnSpc>
                        <a:spcBef>
                          <a:spcPts val="0"/>
                        </a:spcBef>
                        <a:buNone/>
                      </a:pPr>
                      <a:r>
                        <a:rPr lang="en" sz="1100">
                          <a:solidFill>
                            <a:srgbClr val="666666"/>
                          </a:solidFill>
                          <a:latin typeface="Roboto"/>
                          <a:ea typeface="Roboto"/>
                          <a:cs typeface="Roboto"/>
                          <a:sym typeface="Roboto"/>
                        </a:rPr>
                        <a:t>1140ml</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algn="ctr" rtl="0">
                        <a:lnSpc>
                          <a:spcPct val="115000"/>
                        </a:lnSpc>
                        <a:spcBef>
                          <a:spcPts val="0"/>
                        </a:spcBef>
                        <a:buNone/>
                      </a:pPr>
                      <a:r>
                        <a:rPr lang="en" sz="1100">
                          <a:solidFill>
                            <a:srgbClr val="666666"/>
                          </a:solidFill>
                          <a:latin typeface="Roboto"/>
                          <a:ea typeface="Roboto"/>
                          <a:cs typeface="Roboto"/>
                          <a:sym typeface="Roboto"/>
                        </a:rPr>
                        <a:t> </a:t>
                      </a:r>
                    </a:p>
                    <a:p>
                      <a:pPr lvl="0" algn="ctr" rtl="0">
                        <a:lnSpc>
                          <a:spcPct val="115000"/>
                        </a:lnSpc>
                        <a:spcBef>
                          <a:spcPts val="0"/>
                        </a:spcBef>
                        <a:buNone/>
                      </a:pPr>
                      <a:r>
                        <a:rPr lang="en" sz="1100">
                          <a:solidFill>
                            <a:srgbClr val="666666"/>
                          </a:solidFill>
                          <a:latin typeface="Roboto"/>
                          <a:ea typeface="Roboto"/>
                          <a:cs typeface="Roboto"/>
                          <a:sym typeface="Roboto"/>
                        </a:rPr>
                        <a:t>1150ml</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algn="ctr" rtl="0">
                        <a:lnSpc>
                          <a:spcPct val="115000"/>
                        </a:lnSpc>
                        <a:spcBef>
                          <a:spcPts val="0"/>
                        </a:spcBef>
                        <a:buNone/>
                      </a:pPr>
                      <a:r>
                        <a:rPr lang="en" sz="1100">
                          <a:solidFill>
                            <a:srgbClr val="666666"/>
                          </a:solidFill>
                          <a:latin typeface="Roboto"/>
                          <a:ea typeface="Roboto"/>
                          <a:cs typeface="Roboto"/>
                          <a:sym typeface="Roboto"/>
                        </a:rPr>
                        <a:t> </a:t>
                      </a:r>
                    </a:p>
                    <a:p>
                      <a:pPr lvl="0" algn="ctr" rtl="0">
                        <a:lnSpc>
                          <a:spcPct val="115000"/>
                        </a:lnSpc>
                        <a:spcBef>
                          <a:spcPts val="0"/>
                        </a:spcBef>
                        <a:buNone/>
                      </a:pPr>
                      <a:r>
                        <a:rPr lang="en" sz="1100">
                          <a:solidFill>
                            <a:srgbClr val="666666"/>
                          </a:solidFill>
                          <a:latin typeface="Roboto"/>
                          <a:ea typeface="Roboto"/>
                          <a:cs typeface="Roboto"/>
                          <a:sym typeface="Roboto"/>
                        </a:rPr>
                        <a:t>973.333ml</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algn="ctr" rtl="0">
                        <a:lnSpc>
                          <a:spcPct val="115000"/>
                        </a:lnSpc>
                        <a:spcBef>
                          <a:spcPts val="0"/>
                        </a:spcBef>
                        <a:buNone/>
                      </a:pPr>
                      <a:r>
                        <a:rPr lang="en" sz="1100">
                          <a:solidFill>
                            <a:srgbClr val="666666"/>
                          </a:solidFill>
                          <a:latin typeface="Roboto"/>
                          <a:ea typeface="Roboto"/>
                          <a:cs typeface="Roboto"/>
                          <a:sym typeface="Roboto"/>
                        </a:rPr>
                        <a:t> </a:t>
                      </a:r>
                    </a:p>
                    <a:p>
                      <a:pPr lvl="0" algn="ctr" rtl="0">
                        <a:lnSpc>
                          <a:spcPct val="115000"/>
                        </a:lnSpc>
                        <a:spcBef>
                          <a:spcPts val="0"/>
                        </a:spcBef>
                        <a:buNone/>
                      </a:pPr>
                      <a:r>
                        <a:rPr lang="en" sz="1100">
                          <a:solidFill>
                            <a:srgbClr val="666666"/>
                          </a:solidFill>
                          <a:latin typeface="Roboto"/>
                          <a:ea typeface="Roboto"/>
                          <a:cs typeface="Roboto"/>
                          <a:sym typeface="Roboto"/>
                        </a:rPr>
                        <a:t>963.333ml</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92975">
                <a:tc>
                  <a:txBody>
                    <a:bodyPr/>
                    <a:lstStyle/>
                    <a:p>
                      <a:pPr lvl="0" algn="ctr" rtl="0">
                        <a:lnSpc>
                          <a:spcPct val="115000"/>
                        </a:lnSpc>
                        <a:spcBef>
                          <a:spcPts val="0"/>
                        </a:spcBef>
                        <a:buNone/>
                      </a:pPr>
                      <a:r>
                        <a:rPr lang="en" sz="1100">
                          <a:solidFill>
                            <a:srgbClr val="666666"/>
                          </a:solidFill>
                          <a:latin typeface="Roboto"/>
                          <a:ea typeface="Roboto"/>
                          <a:cs typeface="Roboto"/>
                          <a:sym typeface="Roboto"/>
                        </a:rPr>
                        <a:t>Amount of Salt Caught</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algn="ctr" rtl="0">
                        <a:lnSpc>
                          <a:spcPct val="115000"/>
                        </a:lnSpc>
                        <a:spcBef>
                          <a:spcPts val="0"/>
                        </a:spcBef>
                        <a:buNone/>
                      </a:pPr>
                      <a:r>
                        <a:rPr lang="en" sz="1100">
                          <a:solidFill>
                            <a:srgbClr val="666666"/>
                          </a:solidFill>
                          <a:latin typeface="Roboto"/>
                          <a:ea typeface="Roboto"/>
                          <a:cs typeface="Roboto"/>
                          <a:sym typeface="Roboto"/>
                        </a:rPr>
                        <a:t> </a:t>
                      </a:r>
                    </a:p>
                    <a:p>
                      <a:pPr lvl="0" algn="ctr" rtl="0">
                        <a:lnSpc>
                          <a:spcPct val="115000"/>
                        </a:lnSpc>
                        <a:spcBef>
                          <a:spcPts val="0"/>
                        </a:spcBef>
                        <a:buNone/>
                      </a:pPr>
                      <a:r>
                        <a:rPr lang="en" sz="1100">
                          <a:solidFill>
                            <a:srgbClr val="666666"/>
                          </a:solidFill>
                          <a:latin typeface="Roboto"/>
                          <a:ea typeface="Roboto"/>
                          <a:cs typeface="Roboto"/>
                          <a:sym typeface="Roboto"/>
                        </a:rPr>
                        <a:t>5.4g</a:t>
                      </a:r>
                    </a:p>
                    <a:p>
                      <a:pPr lvl="0" algn="ctr" rtl="0">
                        <a:lnSpc>
                          <a:spcPct val="115000"/>
                        </a:lnSpc>
                        <a:spcBef>
                          <a:spcPts val="0"/>
                        </a:spcBef>
                        <a:buNone/>
                      </a:pPr>
                      <a:r>
                        <a:rPr lang="en" sz="1100">
                          <a:solidFill>
                            <a:srgbClr val="666666"/>
                          </a:solidFill>
                          <a:latin typeface="Roboto"/>
                          <a:ea typeface="Roboto"/>
                          <a:cs typeface="Roboto"/>
                          <a:sym typeface="Roboto"/>
                        </a:rPr>
                        <a:t> </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algn="ctr" rtl="0">
                        <a:lnSpc>
                          <a:spcPct val="115000"/>
                        </a:lnSpc>
                        <a:spcBef>
                          <a:spcPts val="0"/>
                        </a:spcBef>
                        <a:buNone/>
                      </a:pPr>
                      <a:r>
                        <a:rPr lang="en" sz="1100">
                          <a:solidFill>
                            <a:srgbClr val="666666"/>
                          </a:solidFill>
                          <a:latin typeface="Roboto"/>
                          <a:ea typeface="Roboto"/>
                          <a:cs typeface="Roboto"/>
                          <a:sym typeface="Roboto"/>
                        </a:rPr>
                        <a:t> </a:t>
                      </a:r>
                    </a:p>
                    <a:p>
                      <a:pPr lvl="0" algn="ctr" rtl="0">
                        <a:lnSpc>
                          <a:spcPct val="115000"/>
                        </a:lnSpc>
                        <a:spcBef>
                          <a:spcPts val="0"/>
                        </a:spcBef>
                        <a:buNone/>
                      </a:pPr>
                      <a:r>
                        <a:rPr lang="en" sz="1100">
                          <a:solidFill>
                            <a:srgbClr val="666666"/>
                          </a:solidFill>
                          <a:latin typeface="Roboto"/>
                          <a:ea typeface="Roboto"/>
                          <a:cs typeface="Roboto"/>
                          <a:sym typeface="Roboto"/>
                        </a:rPr>
                        <a:t>0.5g</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algn="ctr" rtl="0">
                        <a:lnSpc>
                          <a:spcPct val="115000"/>
                        </a:lnSpc>
                        <a:spcBef>
                          <a:spcPts val="0"/>
                        </a:spcBef>
                        <a:buNone/>
                      </a:pPr>
                      <a:r>
                        <a:rPr lang="en" sz="1100">
                          <a:solidFill>
                            <a:srgbClr val="666666"/>
                          </a:solidFill>
                          <a:latin typeface="Roboto"/>
                          <a:ea typeface="Roboto"/>
                          <a:cs typeface="Roboto"/>
                          <a:sym typeface="Roboto"/>
                        </a:rPr>
                        <a:t> </a:t>
                      </a:r>
                    </a:p>
                    <a:p>
                      <a:pPr lvl="0" algn="ctr" rtl="0">
                        <a:lnSpc>
                          <a:spcPct val="115000"/>
                        </a:lnSpc>
                        <a:spcBef>
                          <a:spcPts val="0"/>
                        </a:spcBef>
                        <a:buNone/>
                      </a:pPr>
                      <a:r>
                        <a:rPr lang="en" sz="1100">
                          <a:solidFill>
                            <a:srgbClr val="666666"/>
                          </a:solidFill>
                          <a:latin typeface="Roboto"/>
                          <a:ea typeface="Roboto"/>
                          <a:cs typeface="Roboto"/>
                          <a:sym typeface="Roboto"/>
                        </a:rPr>
                        <a:t>11g</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algn="ctr" rtl="0">
                        <a:lnSpc>
                          <a:spcPct val="115000"/>
                        </a:lnSpc>
                        <a:spcBef>
                          <a:spcPts val="0"/>
                        </a:spcBef>
                        <a:buNone/>
                      </a:pPr>
                      <a:r>
                        <a:rPr lang="en" sz="1100">
                          <a:solidFill>
                            <a:srgbClr val="666666"/>
                          </a:solidFill>
                          <a:latin typeface="Roboto"/>
                          <a:ea typeface="Roboto"/>
                          <a:cs typeface="Roboto"/>
                          <a:sym typeface="Roboto"/>
                        </a:rPr>
                        <a:t> </a:t>
                      </a:r>
                    </a:p>
                    <a:p>
                      <a:pPr lvl="0" algn="ctr" rtl="0">
                        <a:lnSpc>
                          <a:spcPct val="115000"/>
                        </a:lnSpc>
                        <a:spcBef>
                          <a:spcPts val="0"/>
                        </a:spcBef>
                        <a:buNone/>
                      </a:pPr>
                      <a:r>
                        <a:rPr lang="en" sz="1100">
                          <a:solidFill>
                            <a:srgbClr val="666666"/>
                          </a:solidFill>
                          <a:latin typeface="Roboto"/>
                          <a:ea typeface="Roboto"/>
                          <a:cs typeface="Roboto"/>
                          <a:sym typeface="Roboto"/>
                        </a:rPr>
                        <a:t>22.6g</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algn="ctr" rtl="0">
                        <a:lnSpc>
                          <a:spcPct val="115000"/>
                        </a:lnSpc>
                        <a:spcBef>
                          <a:spcPts val="0"/>
                        </a:spcBef>
                        <a:buNone/>
                      </a:pPr>
                      <a:r>
                        <a:rPr lang="en" sz="1100">
                          <a:solidFill>
                            <a:srgbClr val="666666"/>
                          </a:solidFill>
                          <a:latin typeface="Roboto"/>
                          <a:ea typeface="Roboto"/>
                          <a:cs typeface="Roboto"/>
                          <a:sym typeface="Roboto"/>
                        </a:rPr>
                        <a:t> </a:t>
                      </a:r>
                    </a:p>
                    <a:p>
                      <a:pPr lvl="0" algn="ctr" rtl="0">
                        <a:lnSpc>
                          <a:spcPct val="115000"/>
                        </a:lnSpc>
                        <a:spcBef>
                          <a:spcPts val="0"/>
                        </a:spcBef>
                        <a:buNone/>
                      </a:pPr>
                      <a:r>
                        <a:rPr lang="en" sz="1100">
                          <a:solidFill>
                            <a:srgbClr val="666666"/>
                          </a:solidFill>
                          <a:latin typeface="Roboto"/>
                          <a:ea typeface="Roboto"/>
                          <a:cs typeface="Roboto"/>
                          <a:sym typeface="Roboto"/>
                        </a:rPr>
                        <a:t>4.4g</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algn="ctr" rtl="0">
                        <a:lnSpc>
                          <a:spcPct val="115000"/>
                        </a:lnSpc>
                        <a:spcBef>
                          <a:spcPts val="0"/>
                        </a:spcBef>
                        <a:buNone/>
                      </a:pPr>
                      <a:r>
                        <a:rPr lang="en" sz="1100">
                          <a:solidFill>
                            <a:srgbClr val="666666"/>
                          </a:solidFill>
                          <a:latin typeface="Roboto"/>
                          <a:ea typeface="Roboto"/>
                          <a:cs typeface="Roboto"/>
                          <a:sym typeface="Roboto"/>
                        </a:rPr>
                        <a:t> </a:t>
                      </a:r>
                    </a:p>
                    <a:p>
                      <a:pPr lvl="0" algn="ctr" rtl="0">
                        <a:lnSpc>
                          <a:spcPct val="115000"/>
                        </a:lnSpc>
                        <a:spcBef>
                          <a:spcPts val="0"/>
                        </a:spcBef>
                        <a:buNone/>
                      </a:pPr>
                      <a:r>
                        <a:rPr lang="en" sz="1100">
                          <a:solidFill>
                            <a:srgbClr val="666666"/>
                          </a:solidFill>
                          <a:latin typeface="Roboto"/>
                          <a:ea typeface="Roboto"/>
                          <a:cs typeface="Roboto"/>
                          <a:sym typeface="Roboto"/>
                        </a:rPr>
                        <a:t>25.8g</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algn="ctr" rtl="0">
                        <a:lnSpc>
                          <a:spcPct val="115000"/>
                        </a:lnSpc>
                        <a:spcBef>
                          <a:spcPts val="0"/>
                        </a:spcBef>
                        <a:buNone/>
                      </a:pPr>
                      <a:r>
                        <a:rPr lang="en" sz="1100">
                          <a:solidFill>
                            <a:srgbClr val="666666"/>
                          </a:solidFill>
                          <a:latin typeface="Roboto"/>
                          <a:ea typeface="Roboto"/>
                          <a:cs typeface="Roboto"/>
                          <a:sym typeface="Roboto"/>
                        </a:rPr>
                        <a:t> </a:t>
                      </a:r>
                    </a:p>
                    <a:p>
                      <a:pPr lvl="0" algn="ctr" rtl="0">
                        <a:lnSpc>
                          <a:spcPct val="115000"/>
                        </a:lnSpc>
                        <a:spcBef>
                          <a:spcPts val="0"/>
                        </a:spcBef>
                        <a:buNone/>
                      </a:pPr>
                      <a:r>
                        <a:rPr lang="en" sz="1100">
                          <a:solidFill>
                            <a:srgbClr val="666666"/>
                          </a:solidFill>
                          <a:latin typeface="Roboto"/>
                          <a:ea typeface="Roboto"/>
                          <a:cs typeface="Roboto"/>
                          <a:sym typeface="Roboto"/>
                        </a:rPr>
                        <a:t>6.933g</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lvl="0" algn="ctr" rtl="0">
                        <a:lnSpc>
                          <a:spcPct val="115000"/>
                        </a:lnSpc>
                        <a:spcBef>
                          <a:spcPts val="0"/>
                        </a:spcBef>
                        <a:buNone/>
                      </a:pPr>
                      <a:r>
                        <a:rPr lang="en" sz="1100">
                          <a:solidFill>
                            <a:srgbClr val="666666"/>
                          </a:solidFill>
                          <a:latin typeface="Roboto"/>
                          <a:ea typeface="Roboto"/>
                          <a:cs typeface="Roboto"/>
                          <a:sym typeface="Roboto"/>
                        </a:rPr>
                        <a:t> </a:t>
                      </a:r>
                    </a:p>
                    <a:p>
                      <a:pPr lvl="0" algn="ctr" rtl="0">
                        <a:lnSpc>
                          <a:spcPct val="115000"/>
                        </a:lnSpc>
                        <a:spcBef>
                          <a:spcPts val="0"/>
                        </a:spcBef>
                        <a:buNone/>
                      </a:pPr>
                      <a:r>
                        <a:rPr lang="en" sz="1100">
                          <a:solidFill>
                            <a:srgbClr val="666666"/>
                          </a:solidFill>
                          <a:latin typeface="Roboto"/>
                          <a:ea typeface="Roboto"/>
                          <a:cs typeface="Roboto"/>
                          <a:sym typeface="Roboto"/>
                        </a:rPr>
                        <a:t>16.3g</a:t>
                      </a: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471900" y="738725"/>
            <a:ext cx="8222100" cy="767700"/>
          </a:xfrm>
          <a:prstGeom prst="rect">
            <a:avLst/>
          </a:prstGeom>
        </p:spPr>
        <p:txBody>
          <a:bodyPr lIns="91425" tIns="91425" rIns="91425" bIns="91425" anchor="b" anchorCtr="0">
            <a:noAutofit/>
          </a:bodyPr>
          <a:lstStyle/>
          <a:p>
            <a:pPr lvl="0">
              <a:spcBef>
                <a:spcPts val="0"/>
              </a:spcBef>
              <a:buNone/>
            </a:pPr>
            <a:r>
              <a:rPr lang="en"/>
              <a:t>Plan for Moving Forward</a:t>
            </a:r>
          </a:p>
        </p:txBody>
      </p:sp>
      <p:sp>
        <p:nvSpPr>
          <p:cNvPr id="176" name="Shape 176"/>
          <p:cNvSpPr txBox="1">
            <a:spLocks noGrp="1"/>
          </p:cNvSpPr>
          <p:nvPr>
            <p:ph type="body" idx="1"/>
          </p:nvPr>
        </p:nvSpPr>
        <p:spPr>
          <a:xfrm>
            <a:off x="471900" y="1919075"/>
            <a:ext cx="8222100" cy="2710200"/>
          </a:xfrm>
          <a:prstGeom prst="rect">
            <a:avLst/>
          </a:prstGeom>
        </p:spPr>
        <p:txBody>
          <a:bodyPr lIns="91425" tIns="91425" rIns="91425" bIns="91425" anchor="t" anchorCtr="0">
            <a:noAutofit/>
          </a:bodyPr>
          <a:lstStyle/>
          <a:p>
            <a:pPr lvl="0" rtl="0">
              <a:spcBef>
                <a:spcPts val="0"/>
              </a:spcBef>
              <a:buNone/>
            </a:pPr>
            <a:r>
              <a:rPr lang="en" sz="1600">
                <a:solidFill>
                  <a:srgbClr val="666666"/>
                </a:solidFill>
              </a:rPr>
              <a:t>To create a self cleaning filter</a:t>
            </a:r>
          </a:p>
          <a:p>
            <a:pPr marL="457200" lvl="0" indent="-330200" rtl="0">
              <a:spcBef>
                <a:spcPts val="0"/>
              </a:spcBef>
              <a:buClr>
                <a:srgbClr val="666666"/>
              </a:buClr>
              <a:buSzPct val="100000"/>
              <a:buChar char="●"/>
            </a:pPr>
            <a:endParaRPr sz="1600">
              <a:solidFill>
                <a:srgbClr val="666666"/>
              </a:solidFill>
            </a:endParaRPr>
          </a:p>
          <a:p>
            <a:pPr marL="457200" lvl="0" indent="-330200" rtl="0">
              <a:spcBef>
                <a:spcPts val="0"/>
              </a:spcBef>
              <a:buClr>
                <a:srgbClr val="666666"/>
              </a:buClr>
              <a:buSzPct val="100000"/>
              <a:buChar char="●"/>
            </a:pPr>
            <a:r>
              <a:rPr lang="en" sz="1600">
                <a:solidFill>
                  <a:srgbClr val="666666"/>
                </a:solidFill>
              </a:rPr>
              <a:t>Future Cost: </a:t>
            </a:r>
          </a:p>
          <a:p>
            <a:pPr marL="457200" lvl="0" indent="-330200" rtl="0">
              <a:spcBef>
                <a:spcPts val="0"/>
              </a:spcBef>
              <a:buClr>
                <a:srgbClr val="666666"/>
              </a:buClr>
              <a:buSzPct val="100000"/>
            </a:pPr>
            <a:r>
              <a:rPr lang="en" sz="1600">
                <a:solidFill>
                  <a:srgbClr val="666666"/>
                </a:solidFill>
              </a:rPr>
              <a:t>Additional money will need be spent to modify either the existing storm drains in Maryland to put to this filter or have the drains lead to a larger drainage system where a large filter could be placed.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471900" y="738725"/>
            <a:ext cx="8222100" cy="767700"/>
          </a:xfrm>
          <a:prstGeom prst="rect">
            <a:avLst/>
          </a:prstGeom>
        </p:spPr>
        <p:txBody>
          <a:bodyPr lIns="91425" tIns="91425" rIns="91425" bIns="91425" anchor="b" anchorCtr="0">
            <a:noAutofit/>
          </a:bodyPr>
          <a:lstStyle/>
          <a:p>
            <a:pPr lvl="0">
              <a:spcBef>
                <a:spcPts val="0"/>
              </a:spcBef>
              <a:buNone/>
            </a:pPr>
            <a:r>
              <a:rPr lang="en"/>
              <a:t>Research Sources </a:t>
            </a:r>
          </a:p>
        </p:txBody>
      </p:sp>
      <p:sp>
        <p:nvSpPr>
          <p:cNvPr id="182" name="Shape 182"/>
          <p:cNvSpPr txBox="1">
            <a:spLocks noGrp="1"/>
          </p:cNvSpPr>
          <p:nvPr>
            <p:ph type="body" idx="1"/>
          </p:nvPr>
        </p:nvSpPr>
        <p:spPr>
          <a:xfrm>
            <a:off x="471900" y="1919075"/>
            <a:ext cx="8222100" cy="2710200"/>
          </a:xfrm>
          <a:prstGeom prst="rect">
            <a:avLst/>
          </a:prstGeom>
        </p:spPr>
        <p:txBody>
          <a:bodyPr lIns="91425" tIns="91425" rIns="91425" bIns="91425" anchor="t" anchorCtr="0">
            <a:noAutofit/>
          </a:bodyPr>
          <a:lstStyle/>
          <a:p>
            <a:pPr lvl="0">
              <a:spcBef>
                <a:spcPts val="0"/>
              </a:spcBef>
              <a:buNone/>
            </a:pPr>
            <a:r>
              <a:rPr lang="en" sz="1000" u="sng">
                <a:solidFill>
                  <a:schemeClr val="hlink"/>
                </a:solidFill>
                <a:hlinkClick r:id="rId3"/>
              </a:rPr>
              <a:t>http://des.nh.gov/organization/divisions/water/wmb/was/salt-reduction-initiative/impacts.htm</a:t>
            </a:r>
            <a:r>
              <a:rPr lang="en" sz="1000"/>
              <a:t> </a:t>
            </a:r>
          </a:p>
          <a:p>
            <a:pPr lvl="0">
              <a:spcBef>
                <a:spcPts val="0"/>
              </a:spcBef>
              <a:buNone/>
            </a:pPr>
            <a:r>
              <a:rPr lang="en" sz="1000" u="sng">
                <a:solidFill>
                  <a:schemeClr val="hlink"/>
                </a:solidFill>
                <a:hlinkClick r:id="rId4"/>
              </a:rPr>
              <a:t>http://blog.skillingsandsons.com/blog-1/bid/336257/How-do-I-Remove-Sodium-and-Choride-Salt-from-My-Well-water</a:t>
            </a:r>
            <a:r>
              <a:rPr lang="en" sz="1000"/>
              <a:t> </a:t>
            </a:r>
            <a:br>
              <a:rPr lang="en" sz="1000"/>
            </a:br>
            <a:r>
              <a:rPr lang="en" sz="1000" u="sng">
                <a:solidFill>
                  <a:schemeClr val="hlink"/>
                </a:solidFill>
                <a:hlinkClick r:id="rId5"/>
              </a:rPr>
              <a:t>http://onlinepubs.trb.org/onlinepubs/sr/sr235/017-030.pdf</a:t>
            </a:r>
            <a:r>
              <a:rPr lang="en" sz="1000"/>
              <a:t> </a:t>
            </a:r>
          </a:p>
          <a:p>
            <a:pPr lvl="0">
              <a:spcBef>
                <a:spcPts val="0"/>
              </a:spcBef>
              <a:buNone/>
            </a:pPr>
            <a:endParaRPr sz="1000"/>
          </a:p>
          <a:p>
            <a:pPr lvl="0">
              <a:spcBef>
                <a:spcPts val="0"/>
              </a:spcBef>
              <a:buNone/>
            </a:pPr>
            <a:endParaRPr sz="1000"/>
          </a:p>
          <a:p>
            <a:pPr lvl="0">
              <a:spcBef>
                <a:spcPts val="0"/>
              </a:spcBef>
              <a:buNone/>
            </a:pPr>
            <a:endParaRPr sz="10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471900" y="738725"/>
            <a:ext cx="8222100" cy="767700"/>
          </a:xfrm>
          <a:prstGeom prst="rect">
            <a:avLst/>
          </a:prstGeom>
        </p:spPr>
        <p:txBody>
          <a:bodyPr lIns="91425" tIns="91425" rIns="91425" bIns="91425" anchor="b" anchorCtr="0">
            <a:noAutofit/>
          </a:bodyPr>
          <a:lstStyle/>
          <a:p>
            <a:pPr lvl="0">
              <a:spcBef>
                <a:spcPts val="0"/>
              </a:spcBef>
              <a:buNone/>
            </a:pPr>
            <a:r>
              <a:rPr lang="en"/>
              <a:t>Picture Sources </a:t>
            </a:r>
          </a:p>
        </p:txBody>
      </p:sp>
      <p:sp>
        <p:nvSpPr>
          <p:cNvPr id="188" name="Shape 188"/>
          <p:cNvSpPr txBox="1">
            <a:spLocks noGrp="1"/>
          </p:cNvSpPr>
          <p:nvPr>
            <p:ph type="body" idx="1"/>
          </p:nvPr>
        </p:nvSpPr>
        <p:spPr>
          <a:xfrm>
            <a:off x="460950" y="1758675"/>
            <a:ext cx="8222100" cy="2710200"/>
          </a:xfrm>
          <a:prstGeom prst="rect">
            <a:avLst/>
          </a:prstGeom>
        </p:spPr>
        <p:txBody>
          <a:bodyPr lIns="91425" tIns="91425" rIns="91425" bIns="91425" anchor="t" anchorCtr="0">
            <a:noAutofit/>
          </a:bodyPr>
          <a:lstStyle/>
          <a:p>
            <a:pPr lvl="0">
              <a:spcBef>
                <a:spcPts val="0"/>
              </a:spcBef>
              <a:buNone/>
            </a:pPr>
            <a:r>
              <a:rPr lang="en" sz="1000" u="sng">
                <a:solidFill>
                  <a:schemeClr val="accent5"/>
                </a:solidFill>
                <a:hlinkClick r:id="rId3"/>
              </a:rPr>
              <a:t>http://www.bloomberg.com/news/articles/2014-02-20/new-jersey-is-out-of-road-salt-dot-blame-maritime-law</a:t>
            </a:r>
            <a:r>
              <a:rPr lang="en" sz="1000"/>
              <a:t> </a:t>
            </a:r>
          </a:p>
          <a:p>
            <a:pPr lvl="0">
              <a:spcBef>
                <a:spcPts val="0"/>
              </a:spcBef>
              <a:buNone/>
            </a:pPr>
            <a:r>
              <a:rPr lang="en" sz="1000" u="sng">
                <a:solidFill>
                  <a:schemeClr val="accent5"/>
                </a:solidFill>
                <a:hlinkClick r:id="rId4"/>
              </a:rPr>
              <a:t>http://mapio.net/s/22959227/</a:t>
            </a:r>
            <a:r>
              <a:rPr lang="en" sz="1000"/>
              <a:t> </a:t>
            </a:r>
          </a:p>
          <a:p>
            <a:pPr lvl="0">
              <a:spcBef>
                <a:spcPts val="0"/>
              </a:spcBef>
              <a:buNone/>
            </a:pPr>
            <a:r>
              <a:rPr lang="en" sz="1000" u="sng">
                <a:solidFill>
                  <a:schemeClr val="accent5"/>
                </a:solidFill>
                <a:hlinkClick r:id="rId5"/>
              </a:rPr>
              <a:t>http://cbf.typepad.com/bay_daily/2012/11/</a:t>
            </a:r>
            <a:r>
              <a:rPr lang="en" sz="1000"/>
              <a:t> </a:t>
            </a:r>
          </a:p>
          <a:p>
            <a:pPr lvl="0">
              <a:spcBef>
                <a:spcPts val="0"/>
              </a:spcBef>
              <a:buNone/>
            </a:pPr>
            <a:r>
              <a:rPr lang="en" sz="1000" u="sng">
                <a:solidFill>
                  <a:schemeClr val="accent5"/>
                </a:solidFill>
                <a:hlinkClick r:id="rId6"/>
              </a:rPr>
              <a:t>https://www.google.com/url?sa=i&amp;rct=j&amp;q=&amp;esrc=s&amp;source=images&amp;cd=&amp;ved=0ahUKEwjUpKzZo8PMAhVC4D4KHZH9BrAQjhwIBQ&amp;url=http%3A%2F%2Fbaltimore.org%2Fneighborhoods-maps-transportation%2Finner-harbor&amp;psig=AFQjCNEOokvuctjkjWcy3BI5k7tt4SUKwQ&amp;ust=1462549283787854</a:t>
            </a:r>
            <a:r>
              <a:rPr lang="en" sz="1000"/>
              <a:t> </a:t>
            </a:r>
          </a:p>
          <a:p>
            <a:pPr lvl="0">
              <a:spcBef>
                <a:spcPts val="0"/>
              </a:spcBef>
              <a:buNone/>
            </a:pPr>
            <a:r>
              <a:rPr lang="en" sz="1000" u="sng">
                <a:solidFill>
                  <a:schemeClr val="accent5"/>
                </a:solidFill>
                <a:hlinkClick r:id="rId7"/>
              </a:rPr>
              <a:t>https://en.wikipedia.org/wiki/Inner_Harbor</a:t>
            </a:r>
            <a:r>
              <a:rPr lang="en" sz="1000"/>
              <a:t> </a:t>
            </a:r>
          </a:p>
          <a:p>
            <a:pPr lvl="0">
              <a:spcBef>
                <a:spcPts val="0"/>
              </a:spcBef>
              <a:buNone/>
            </a:pPr>
            <a:r>
              <a:rPr lang="en" sz="1000" u="sng">
                <a:solidFill>
                  <a:schemeClr val="hlink"/>
                </a:solidFill>
                <a:hlinkClick r:id="rId8"/>
              </a:rPr>
              <a:t>http://www.huffingtonpost.com/2013/07/19/dead-fish-inner-harbor-baltimore-milky-water_n_3623931.html</a:t>
            </a:r>
            <a:r>
              <a:rPr lang="en" sz="1000"/>
              <a:t> </a:t>
            </a:r>
          </a:p>
          <a:p>
            <a:pPr lvl="0">
              <a:spcBef>
                <a:spcPts val="0"/>
              </a:spcBef>
              <a:buNone/>
            </a:pPr>
            <a:r>
              <a:rPr lang="en" sz="1000" u="sng">
                <a:solidFill>
                  <a:schemeClr val="hlink"/>
                </a:solidFill>
                <a:hlinkClick r:id="rId9"/>
              </a:rPr>
              <a:t>http://www.dronestagr.am/hanover-street-bridge-baltimore/</a:t>
            </a:r>
            <a:r>
              <a:rPr lang="en" sz="1000"/>
              <a:t> </a:t>
            </a:r>
          </a:p>
          <a:p>
            <a:pPr lvl="0">
              <a:spcBef>
                <a:spcPts val="0"/>
              </a:spcBef>
              <a:buNone/>
            </a:pPr>
            <a:r>
              <a:rPr lang="en" sz="1000" u="sng">
                <a:solidFill>
                  <a:schemeClr val="hlink"/>
                </a:solidFill>
                <a:hlinkClick r:id="rId10"/>
              </a:rPr>
              <a:t>https://www.tinkercad.com/things/aKTp0WWmA8C-copy-of-my-first-lesson-lesson-learning-the-moves/edit</a:t>
            </a:r>
          </a:p>
          <a:p>
            <a:pPr lvl="0">
              <a:spcBef>
                <a:spcPts val="0"/>
              </a:spcBef>
              <a:buNone/>
            </a:pPr>
            <a:endParaRPr sz="1000"/>
          </a:p>
          <a:p>
            <a:pPr lvl="0">
              <a:spcBef>
                <a:spcPts val="0"/>
              </a:spcBef>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71900" y="738725"/>
            <a:ext cx="8222100" cy="767700"/>
          </a:xfrm>
          <a:prstGeom prst="rect">
            <a:avLst/>
          </a:prstGeom>
        </p:spPr>
        <p:txBody>
          <a:bodyPr lIns="91425" tIns="91425" rIns="91425" bIns="91425" anchor="b" anchorCtr="0">
            <a:noAutofit/>
          </a:bodyPr>
          <a:lstStyle/>
          <a:p>
            <a:pPr lvl="0">
              <a:spcBef>
                <a:spcPts val="0"/>
              </a:spcBef>
              <a:buNone/>
            </a:pPr>
            <a:r>
              <a:rPr lang="en"/>
              <a:t>The Baltimore Harbor </a:t>
            </a:r>
          </a:p>
        </p:txBody>
      </p:sp>
      <p:pic>
        <p:nvPicPr>
          <p:cNvPr id="74" name="Shape 74"/>
          <p:cNvPicPr preferRelativeResize="0"/>
          <p:nvPr/>
        </p:nvPicPr>
        <p:blipFill>
          <a:blip r:embed="rId3">
            <a:alphaModFix/>
          </a:blip>
          <a:stretch>
            <a:fillRect/>
          </a:stretch>
        </p:blipFill>
        <p:spPr>
          <a:xfrm>
            <a:off x="5504950" y="1751925"/>
            <a:ext cx="3256088" cy="3237750"/>
          </a:xfrm>
          <a:prstGeom prst="rect">
            <a:avLst/>
          </a:prstGeom>
          <a:noFill/>
          <a:ln>
            <a:noFill/>
          </a:ln>
        </p:spPr>
      </p:pic>
      <p:pic>
        <p:nvPicPr>
          <p:cNvPr id="75" name="Shape 75"/>
          <p:cNvPicPr preferRelativeResize="0"/>
          <p:nvPr/>
        </p:nvPicPr>
        <p:blipFill>
          <a:blip r:embed="rId4">
            <a:alphaModFix/>
          </a:blip>
          <a:stretch>
            <a:fillRect/>
          </a:stretch>
        </p:blipFill>
        <p:spPr>
          <a:xfrm>
            <a:off x="471900" y="1777475"/>
            <a:ext cx="4813874" cy="31866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471900" y="738725"/>
            <a:ext cx="8222100" cy="767700"/>
          </a:xfrm>
          <a:prstGeom prst="rect">
            <a:avLst/>
          </a:prstGeom>
        </p:spPr>
        <p:txBody>
          <a:bodyPr lIns="91425" tIns="91425" rIns="91425" bIns="91425" anchor="b" anchorCtr="0">
            <a:noAutofit/>
          </a:bodyPr>
          <a:lstStyle/>
          <a:p>
            <a:pPr lvl="0">
              <a:spcBef>
                <a:spcPts val="0"/>
              </a:spcBef>
              <a:buNone/>
            </a:pPr>
            <a:r>
              <a:rPr lang="en"/>
              <a:t>The Baltimore Harbor </a:t>
            </a:r>
          </a:p>
        </p:txBody>
      </p:sp>
      <p:pic>
        <p:nvPicPr>
          <p:cNvPr id="81" name="Shape 81"/>
          <p:cNvPicPr preferRelativeResize="0"/>
          <p:nvPr/>
        </p:nvPicPr>
        <p:blipFill>
          <a:blip r:embed="rId3">
            <a:alphaModFix/>
          </a:blip>
          <a:stretch>
            <a:fillRect/>
          </a:stretch>
        </p:blipFill>
        <p:spPr>
          <a:xfrm>
            <a:off x="1475100" y="1765150"/>
            <a:ext cx="5881748" cy="33142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471900" y="738725"/>
            <a:ext cx="8222100" cy="767700"/>
          </a:xfrm>
          <a:prstGeom prst="rect">
            <a:avLst/>
          </a:prstGeom>
        </p:spPr>
        <p:txBody>
          <a:bodyPr lIns="91425" tIns="91425" rIns="91425" bIns="91425" anchor="b" anchorCtr="0">
            <a:noAutofit/>
          </a:bodyPr>
          <a:lstStyle/>
          <a:p>
            <a:pPr lvl="0">
              <a:spcBef>
                <a:spcPts val="0"/>
              </a:spcBef>
              <a:buNone/>
            </a:pPr>
            <a:r>
              <a:rPr lang="en"/>
              <a:t>A Closer Look...</a:t>
            </a:r>
          </a:p>
          <a:p>
            <a:pPr lvl="0">
              <a:spcBef>
                <a:spcPts val="0"/>
              </a:spcBef>
              <a:buNone/>
            </a:pPr>
            <a:endParaRPr/>
          </a:p>
        </p:txBody>
      </p:sp>
      <p:pic>
        <p:nvPicPr>
          <p:cNvPr id="87" name="Shape 87"/>
          <p:cNvPicPr preferRelativeResize="0"/>
          <p:nvPr/>
        </p:nvPicPr>
        <p:blipFill>
          <a:blip r:embed="rId3">
            <a:alphaModFix/>
          </a:blip>
          <a:stretch>
            <a:fillRect/>
          </a:stretch>
        </p:blipFill>
        <p:spPr>
          <a:xfrm>
            <a:off x="182550" y="1756125"/>
            <a:ext cx="4457302" cy="3183776"/>
          </a:xfrm>
          <a:prstGeom prst="rect">
            <a:avLst/>
          </a:prstGeom>
          <a:noFill/>
          <a:ln>
            <a:noFill/>
          </a:ln>
        </p:spPr>
      </p:pic>
      <p:pic>
        <p:nvPicPr>
          <p:cNvPr id="88" name="Shape 88"/>
          <p:cNvPicPr preferRelativeResize="0"/>
          <p:nvPr/>
        </p:nvPicPr>
        <p:blipFill>
          <a:blip r:embed="rId4">
            <a:alphaModFix/>
          </a:blip>
          <a:stretch>
            <a:fillRect/>
          </a:stretch>
        </p:blipFill>
        <p:spPr>
          <a:xfrm>
            <a:off x="4742584" y="1756125"/>
            <a:ext cx="4250015" cy="31837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471900" y="738725"/>
            <a:ext cx="8222100" cy="767700"/>
          </a:xfrm>
          <a:prstGeom prst="rect">
            <a:avLst/>
          </a:prstGeom>
        </p:spPr>
        <p:txBody>
          <a:bodyPr lIns="91425" tIns="91425" rIns="91425" bIns="91425" anchor="b" anchorCtr="0">
            <a:noAutofit/>
          </a:bodyPr>
          <a:lstStyle/>
          <a:p>
            <a:pPr lvl="0">
              <a:spcBef>
                <a:spcPts val="0"/>
              </a:spcBef>
              <a:buNone/>
            </a:pPr>
            <a:r>
              <a:rPr lang="en"/>
              <a:t>The Process of Road Salt </a:t>
            </a:r>
          </a:p>
        </p:txBody>
      </p:sp>
      <p:pic>
        <p:nvPicPr>
          <p:cNvPr id="94" name="Shape 94"/>
          <p:cNvPicPr preferRelativeResize="0"/>
          <p:nvPr/>
        </p:nvPicPr>
        <p:blipFill>
          <a:blip r:embed="rId3">
            <a:alphaModFix/>
          </a:blip>
          <a:stretch>
            <a:fillRect/>
          </a:stretch>
        </p:blipFill>
        <p:spPr>
          <a:xfrm>
            <a:off x="4721873" y="2024100"/>
            <a:ext cx="3972125" cy="2579025"/>
          </a:xfrm>
          <a:prstGeom prst="rect">
            <a:avLst/>
          </a:prstGeom>
          <a:noFill/>
          <a:ln>
            <a:noFill/>
          </a:ln>
        </p:spPr>
      </p:pic>
      <p:pic>
        <p:nvPicPr>
          <p:cNvPr id="95" name="Shape 95"/>
          <p:cNvPicPr preferRelativeResize="0"/>
          <p:nvPr/>
        </p:nvPicPr>
        <p:blipFill>
          <a:blip r:embed="rId4">
            <a:alphaModFix/>
          </a:blip>
          <a:stretch>
            <a:fillRect/>
          </a:stretch>
        </p:blipFill>
        <p:spPr>
          <a:xfrm>
            <a:off x="471900" y="2024100"/>
            <a:ext cx="3868549" cy="25790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471900" y="738725"/>
            <a:ext cx="8222100" cy="767700"/>
          </a:xfrm>
          <a:prstGeom prst="rect">
            <a:avLst/>
          </a:prstGeom>
        </p:spPr>
        <p:txBody>
          <a:bodyPr lIns="91425" tIns="91425" rIns="91425" bIns="91425" anchor="b" anchorCtr="0">
            <a:noAutofit/>
          </a:bodyPr>
          <a:lstStyle/>
          <a:p>
            <a:pPr lvl="0">
              <a:spcBef>
                <a:spcPts val="0"/>
              </a:spcBef>
              <a:buNone/>
            </a:pPr>
            <a:r>
              <a:rPr lang="en"/>
              <a:t>The Process of Road Salt Continued </a:t>
            </a:r>
          </a:p>
        </p:txBody>
      </p:sp>
      <p:pic>
        <p:nvPicPr>
          <p:cNvPr id="101" name="Shape 101"/>
          <p:cNvPicPr preferRelativeResize="0"/>
          <p:nvPr/>
        </p:nvPicPr>
        <p:blipFill>
          <a:blip r:embed="rId3">
            <a:alphaModFix/>
          </a:blip>
          <a:stretch>
            <a:fillRect/>
          </a:stretch>
        </p:blipFill>
        <p:spPr>
          <a:xfrm>
            <a:off x="1670050" y="1877625"/>
            <a:ext cx="5825800" cy="2997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471900" y="738725"/>
            <a:ext cx="8222100" cy="767700"/>
          </a:xfrm>
          <a:prstGeom prst="rect">
            <a:avLst/>
          </a:prstGeom>
        </p:spPr>
        <p:txBody>
          <a:bodyPr lIns="91425" tIns="91425" rIns="91425" bIns="91425" anchor="b" anchorCtr="0">
            <a:noAutofit/>
          </a:bodyPr>
          <a:lstStyle/>
          <a:p>
            <a:pPr lvl="0">
              <a:spcBef>
                <a:spcPts val="0"/>
              </a:spcBef>
              <a:buNone/>
            </a:pPr>
            <a:r>
              <a:rPr lang="en"/>
              <a:t>Road Salt Background </a:t>
            </a:r>
          </a:p>
        </p:txBody>
      </p:sp>
      <p:sp>
        <p:nvSpPr>
          <p:cNvPr id="107" name="Shape 107"/>
          <p:cNvSpPr txBox="1">
            <a:spLocks noGrp="1"/>
          </p:cNvSpPr>
          <p:nvPr>
            <p:ph type="body" idx="1"/>
          </p:nvPr>
        </p:nvSpPr>
        <p:spPr>
          <a:xfrm>
            <a:off x="471900" y="1743850"/>
            <a:ext cx="8222100" cy="3110400"/>
          </a:xfrm>
          <a:prstGeom prst="rect">
            <a:avLst/>
          </a:prstGeom>
        </p:spPr>
        <p:txBody>
          <a:bodyPr lIns="91425" tIns="91425" rIns="91425" bIns="91425" anchor="t" anchorCtr="0">
            <a:noAutofit/>
          </a:bodyPr>
          <a:lstStyle/>
          <a:p>
            <a:pPr lvl="0" rtl="0">
              <a:spcBef>
                <a:spcPts val="0"/>
              </a:spcBef>
              <a:buNone/>
            </a:pPr>
            <a:r>
              <a:rPr lang="en"/>
              <a:t>Chloride is deadly to aquatic life and wildlife:</a:t>
            </a:r>
          </a:p>
          <a:p>
            <a:pPr marL="457200" lvl="0" indent="-228600" rtl="0">
              <a:spcBef>
                <a:spcPts val="0"/>
              </a:spcBef>
              <a:buChar char="-"/>
            </a:pPr>
            <a:r>
              <a:rPr lang="en"/>
              <a:t>There is no natural way to break down chloride</a:t>
            </a:r>
          </a:p>
          <a:p>
            <a:pPr marL="457200" lvl="0" indent="-228600" rtl="0">
              <a:spcBef>
                <a:spcPts val="0"/>
              </a:spcBef>
              <a:buChar char="-"/>
            </a:pPr>
            <a:r>
              <a:rPr lang="en"/>
              <a:t>An increase of sodium leads to changes in soil chemistry</a:t>
            </a:r>
          </a:p>
          <a:p>
            <a:pPr marL="457200" lvl="0" indent="-228600" rtl="0">
              <a:spcBef>
                <a:spcPts val="0"/>
              </a:spcBef>
              <a:buChar char="-"/>
            </a:pPr>
            <a:r>
              <a:rPr lang="en"/>
              <a:t>Sodium chloride that seeps into the drains kill sea life</a:t>
            </a:r>
          </a:p>
          <a:p>
            <a:pPr marL="457200" lvl="0" indent="-228600" rtl="0">
              <a:spcBef>
                <a:spcPts val="0"/>
              </a:spcBef>
              <a:buChar char="-"/>
            </a:pPr>
            <a:r>
              <a:rPr lang="en"/>
              <a:t>Once the water goes into the storm drain, it goes into the nearest stream, then the stream leads to the Bay.</a:t>
            </a:r>
          </a:p>
          <a:p>
            <a:pPr lvl="0">
              <a:spcBef>
                <a:spcPts val="0"/>
              </a:spcBef>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471900" y="738725"/>
            <a:ext cx="8222100" cy="767700"/>
          </a:xfrm>
          <a:prstGeom prst="rect">
            <a:avLst/>
          </a:prstGeom>
        </p:spPr>
        <p:txBody>
          <a:bodyPr lIns="91425" tIns="91425" rIns="91425" bIns="91425" anchor="b" anchorCtr="0">
            <a:noAutofit/>
          </a:bodyPr>
          <a:lstStyle/>
          <a:p>
            <a:pPr lvl="0">
              <a:spcBef>
                <a:spcPts val="0"/>
              </a:spcBef>
              <a:buNone/>
            </a:pPr>
            <a:r>
              <a:rPr lang="en"/>
              <a:t>Question: </a:t>
            </a:r>
          </a:p>
        </p:txBody>
      </p:sp>
      <p:sp>
        <p:nvSpPr>
          <p:cNvPr id="113" name="Shape 113"/>
          <p:cNvSpPr txBox="1">
            <a:spLocks noGrp="1"/>
          </p:cNvSpPr>
          <p:nvPr>
            <p:ph type="body" idx="1"/>
          </p:nvPr>
        </p:nvSpPr>
        <p:spPr>
          <a:xfrm>
            <a:off x="471900" y="1919075"/>
            <a:ext cx="8222100" cy="2710200"/>
          </a:xfrm>
          <a:prstGeom prst="rect">
            <a:avLst/>
          </a:prstGeom>
        </p:spPr>
        <p:txBody>
          <a:bodyPr lIns="91425" tIns="91425" rIns="91425" bIns="91425" anchor="t" anchorCtr="0">
            <a:noAutofit/>
          </a:bodyPr>
          <a:lstStyle/>
          <a:p>
            <a:pPr lvl="0">
              <a:spcBef>
                <a:spcPts val="0"/>
              </a:spcBef>
              <a:buNone/>
            </a:pPr>
            <a:r>
              <a:rPr lang="en"/>
              <a:t>Will our filtering system successfully lessen the amount of road salt entering the Baltimore Harbor?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471900" y="738725"/>
            <a:ext cx="8222100" cy="767700"/>
          </a:xfrm>
          <a:prstGeom prst="rect">
            <a:avLst/>
          </a:prstGeom>
        </p:spPr>
        <p:txBody>
          <a:bodyPr lIns="91425" tIns="91425" rIns="91425" bIns="91425" anchor="b" anchorCtr="0">
            <a:noAutofit/>
          </a:bodyPr>
          <a:lstStyle/>
          <a:p>
            <a:pPr lvl="0">
              <a:spcBef>
                <a:spcPts val="0"/>
              </a:spcBef>
              <a:buNone/>
            </a:pPr>
            <a:r>
              <a:rPr lang="en"/>
              <a:t>Project Constraints </a:t>
            </a:r>
          </a:p>
        </p:txBody>
      </p:sp>
      <p:sp>
        <p:nvSpPr>
          <p:cNvPr id="119" name="Shape 119"/>
          <p:cNvSpPr txBox="1">
            <a:spLocks noGrp="1"/>
          </p:cNvSpPr>
          <p:nvPr>
            <p:ph type="body" idx="1"/>
          </p:nvPr>
        </p:nvSpPr>
        <p:spPr>
          <a:xfrm>
            <a:off x="460950" y="1939850"/>
            <a:ext cx="8222100" cy="2710200"/>
          </a:xfrm>
          <a:prstGeom prst="rect">
            <a:avLst/>
          </a:prstGeom>
        </p:spPr>
        <p:txBody>
          <a:bodyPr lIns="91425" tIns="91425" rIns="91425" bIns="91425" anchor="t" anchorCtr="0">
            <a:noAutofit/>
          </a:bodyPr>
          <a:lstStyle/>
          <a:p>
            <a:pPr marL="457200" lvl="0" indent="-228600" rtl="0">
              <a:spcBef>
                <a:spcPts val="0"/>
              </a:spcBef>
              <a:spcAft>
                <a:spcPts val="0"/>
              </a:spcAft>
              <a:buChar char="-"/>
            </a:pPr>
            <a:r>
              <a:rPr lang="en"/>
              <a:t>Making a device that separates solutions by density</a:t>
            </a:r>
          </a:p>
          <a:p>
            <a:pPr marL="914400" lvl="1" indent="-228600" rtl="0">
              <a:spcBef>
                <a:spcPts val="0"/>
              </a:spcBef>
              <a:spcAft>
                <a:spcPts val="0"/>
              </a:spcAft>
              <a:buChar char="-"/>
            </a:pPr>
            <a:r>
              <a:rPr lang="en"/>
              <a:t>Ex: salt water vs. clean water</a:t>
            </a:r>
          </a:p>
          <a:p>
            <a:pPr marL="457200" lvl="0" indent="-228600" rtl="0">
              <a:spcBef>
                <a:spcPts val="0"/>
              </a:spcBef>
              <a:spcAft>
                <a:spcPts val="0"/>
              </a:spcAft>
              <a:buChar char="-"/>
            </a:pPr>
            <a:r>
              <a:rPr lang="en"/>
              <a:t>The device should successfully separate the undissolved road salt</a:t>
            </a:r>
          </a:p>
          <a:p>
            <a:pPr marL="457200" lvl="0" indent="-228600" rtl="0">
              <a:spcBef>
                <a:spcPts val="0"/>
              </a:spcBef>
              <a:spcAft>
                <a:spcPts val="0"/>
              </a:spcAft>
              <a:buChar char="-"/>
            </a:pPr>
            <a:r>
              <a:rPr lang="en"/>
              <a:t>To make a device that is both cost effective and will not harm the environment</a:t>
            </a:r>
          </a:p>
        </p:txBody>
      </p:sp>
    </p:spTree>
  </p:cSld>
  <p:clrMapOvr>
    <a:masterClrMapping/>
  </p:clrMapOvr>
</p:sld>
</file>

<file path=ppt/theme/theme1.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560</Words>
  <Application>Microsoft Office PowerPoint</Application>
  <PresentationFormat>On-screen Show (16:9)</PresentationFormat>
  <Paragraphs>141</Paragraphs>
  <Slides>19</Slides>
  <Notes>19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Roboto</vt:lpstr>
      <vt:lpstr>Arial</vt:lpstr>
      <vt:lpstr>material</vt:lpstr>
      <vt:lpstr>Stage Gate of Harbor Pollution: The Harm of Rock Salt </vt:lpstr>
      <vt:lpstr>The Baltimore Harbor </vt:lpstr>
      <vt:lpstr>The Baltimore Harbor </vt:lpstr>
      <vt:lpstr>A Closer Look... </vt:lpstr>
      <vt:lpstr>The Process of Road Salt </vt:lpstr>
      <vt:lpstr>The Process of Road Salt Continued </vt:lpstr>
      <vt:lpstr>Road Salt Background </vt:lpstr>
      <vt:lpstr>Question: </vt:lpstr>
      <vt:lpstr>Project Constraints </vt:lpstr>
      <vt:lpstr>Cost Analysis </vt:lpstr>
      <vt:lpstr>Model of the filter</vt:lpstr>
      <vt:lpstr>What Changed From Last Design...</vt:lpstr>
      <vt:lpstr>Test Prep</vt:lpstr>
      <vt:lpstr>Design Model for Testing</vt:lpstr>
      <vt:lpstr>Video</vt:lpstr>
      <vt:lpstr>Current Results: Data From Filter Test</vt:lpstr>
      <vt:lpstr>Plan for Moving Forward</vt:lpstr>
      <vt:lpstr>Research Sources </vt:lpstr>
      <vt:lpstr>Picture 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Stage Gate of Harbor Pollution: The Harm of Rock Salt </dc:title>
  <cp:lastModifiedBy>Drum, Ava</cp:lastModifiedBy>
  <cp:revision>1</cp:revision>
  <dcterms:modified xsi:type="dcterms:W3CDTF">2016-09-07T15:51:09Z</dcterms:modified>
</cp:coreProperties>
</file>