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0"/>
  </p:notes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3750" autoAdjust="0"/>
  </p:normalViewPr>
  <p:slideViewPr>
    <p:cSldViewPr snapToGrid="0">
      <p:cViewPr varScale="1">
        <p:scale>
          <a:sx n="89" d="100"/>
          <a:sy n="89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C2B24-C504-46F5-8755-5197A8AD6263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8EF63-812F-4AC2-A6B4-84F61EF7B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Dress video </a:t>
            </a:r>
          </a:p>
          <a:p>
            <a:r>
              <a:rPr lang="en-US" dirty="0" smtClean="0"/>
              <a:t>2 minutes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EF63-812F-4AC2-A6B4-84F61EF7B3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EF63-812F-4AC2-A6B4-84F61EF7B3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EF63-812F-4AC2-A6B4-84F61EF7B3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0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8EF63-812F-4AC2-A6B4-84F61EF7B3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8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73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3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0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29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3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5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8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5F462A-4FD1-43D2-A661-8615A15B1430}" type="datetimeFigureOut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F0DD7D-513C-411A-B4BF-BB222A5F8BD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97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AskAQwOBvh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ZflIMBxyIa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rainden.com/color-illusions.htm#prettyPhoto" TargetMode="External"/><Relationship Id="rId4" Type="http://schemas.openxmlformats.org/officeDocument/2006/relationships/hyperlink" Target="https://www.youtube.com/watch?v=ZflIMBxyIak" TargetMode="External"/><Relationship Id="rId5" Type="http://schemas.openxmlformats.org/officeDocument/2006/relationships/hyperlink" Target="https://www.youtube.com/watch?v=AskAQwOBvh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entalfloss.com/article/54448/5-color-illusions-and-why-they-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Illusions in </a:t>
            </a:r>
            <a:r>
              <a:rPr lang="en-US" sz="6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6600" b="1" dirty="0" smtClean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66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en-US" sz="6600" b="1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6600" b="1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</a:t>
            </a:r>
            <a:endParaRPr lang="en-US" sz="6600" b="1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Emma Sunderland and Henna </a:t>
            </a:r>
            <a:r>
              <a:rPr lang="en-US" dirty="0" err="1" smtClean="0"/>
              <a:t>Fraiman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Illusion: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color do you see?</a:t>
            </a:r>
          </a:p>
          <a:p>
            <a:r>
              <a:rPr lang="en-US" dirty="0" smtClean="0"/>
              <a:t>Color constancy: human color perception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Shadows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Type of light</a:t>
            </a:r>
            <a:endParaRPr lang="en-US" dirty="0"/>
          </a:p>
          <a:p>
            <a:r>
              <a:rPr lang="en-US" dirty="0" smtClean="0"/>
              <a:t>The brain makes assumptions about the surroundings of the dress, which will affect the color your brain sees.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31682" y="803582"/>
            <a:ext cx="3599924" cy="547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083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3"/>
              </a:rPr>
              <a:t>https://www.youtube.com/watch?v=AskAQwOBvhc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2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689" y="827191"/>
            <a:ext cx="10058400" cy="3566160"/>
          </a:xfrm>
        </p:spPr>
        <p:txBody>
          <a:bodyPr/>
          <a:lstStyle/>
          <a:p>
            <a:r>
              <a:rPr lang="en-US" u="sng" dirty="0">
                <a:hlinkClick r:id="rId3"/>
              </a:rPr>
              <a:t>https://www.youtube.com/watch?v=ZflIMBxyIak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0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left inner box appears darker than the box on the </a:t>
            </a:r>
            <a:r>
              <a:rPr lang="en-US" sz="2800" dirty="0" smtClean="0"/>
              <a:t>right. However, they are </a:t>
            </a:r>
            <a:r>
              <a:rPr lang="en-US" sz="2800" dirty="0"/>
              <a:t>the same color. Both squares reflect the same amount of </a:t>
            </a:r>
            <a:r>
              <a:rPr lang="en-US" sz="2800" dirty="0" smtClean="0"/>
              <a:t>light, </a:t>
            </a:r>
            <a:r>
              <a:rPr lang="en-US" sz="2800" dirty="0"/>
              <a:t>but they still appear different because of </a:t>
            </a:r>
            <a:r>
              <a:rPr lang="en-US" sz="2800" dirty="0" smtClean="0"/>
              <a:t>their surroundings. 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63147" y="3857413"/>
            <a:ext cx="4413166" cy="2128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780" y="2038138"/>
            <a:ext cx="37719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4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Scintillating Grid Illusion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Do you see the black dots at the white intersection points?</a:t>
            </a:r>
          </a:p>
          <a:p>
            <a:endParaRPr lang="en-US" sz="2800" dirty="0"/>
          </a:p>
          <a:p>
            <a:r>
              <a:rPr lang="en-US" sz="2400" dirty="0" smtClean="0"/>
              <a:t>Photoreceptors in the eye send information to a retinal cell in the brain. The brain cells prevent the activity in nearby cells, which creates an unequal black-white contrast. 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00805" y="2078841"/>
            <a:ext cx="3753631" cy="379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Stripe Illusion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Stare at the black dot in the corner. The moving stripe will eventually turn blue. </a:t>
            </a:r>
          </a:p>
          <a:p>
            <a:endParaRPr lang="en-US" sz="2800" b="1" dirty="0"/>
          </a:p>
          <a:p>
            <a:r>
              <a:rPr lang="en-US" sz="2400" dirty="0" smtClean="0"/>
              <a:t>By keeping your eyes in one spot, it causes the continual stimulus of a certain color to weaken the photoreceptors. 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003" y="2060384"/>
            <a:ext cx="4695683" cy="3354060"/>
          </a:xfrm>
        </p:spPr>
      </p:pic>
    </p:spTree>
    <p:extLst>
      <p:ext uri="{BB962C8B-B14F-4D97-AF65-F5344CB8AC3E}">
        <p14:creationId xmlns:p14="http://schemas.microsoft.com/office/powerpoint/2010/main" val="261745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mentalfloss.com/article/54448/5-color-illusions-and-why-they-work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brainden.com/color-illusions.htm#prettyPhoto</a:t>
            </a:r>
            <a:r>
              <a:rPr lang="en-US" dirty="0" smtClean="0"/>
              <a:t> </a:t>
            </a:r>
          </a:p>
          <a:p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www.youtube.com/watch?v=ZflIMBxyIak</a:t>
            </a:r>
            <a:endParaRPr lang="en-US" u="sng" dirty="0" smtClean="0"/>
          </a:p>
          <a:p>
            <a:r>
              <a:rPr lang="en-US" u="sng" dirty="0">
                <a:hlinkClick r:id="rId5"/>
              </a:rPr>
              <a:t>https://www.youtube.com/watch?v=AskAQwOBvhc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1364</TotalTime>
  <Words>210</Words>
  <Application>Microsoft Macintosh PowerPoint</Application>
  <PresentationFormat>Widescreen</PresentationFormat>
  <Paragraphs>34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Calibri</vt:lpstr>
      <vt:lpstr>Calibri Light</vt:lpstr>
      <vt:lpstr>Courier New</vt:lpstr>
      <vt:lpstr>Retrospect</vt:lpstr>
      <vt:lpstr>Illusions in Color</vt:lpstr>
      <vt:lpstr>Color Illusion: Dress</vt:lpstr>
      <vt:lpstr>https://www.youtube.com/watch?v=AskAQwOBvhc</vt:lpstr>
      <vt:lpstr>https://www.youtube.com/watch?v=ZflIMBxyIak</vt:lpstr>
      <vt:lpstr>More Examples</vt:lpstr>
      <vt:lpstr>Scintillating Grid Illusion</vt:lpstr>
      <vt:lpstr>Moving Stripe Illusion</vt:lpstr>
      <vt:lpstr>Sources</vt:lpstr>
    </vt:vector>
  </TitlesOfParts>
  <Company>RPCS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Illusions in Color</dc:title>
  <dc:creator>Sunderland, Emma</dc:creator>
  <cp:lastModifiedBy>hennafraiman@gmail.com</cp:lastModifiedBy>
  <cp:revision>17</cp:revision>
  <dcterms:created xsi:type="dcterms:W3CDTF">2016-01-05T19:47:06Z</dcterms:created>
  <dcterms:modified xsi:type="dcterms:W3CDTF">2016-09-19T00:07:17Z</dcterms:modified>
</cp:coreProperties>
</file>