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74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13" autoAdjust="0"/>
  </p:normalViewPr>
  <p:slideViewPr>
    <p:cSldViewPr snapToGrid="0">
      <p:cViewPr varScale="1">
        <p:scale>
          <a:sx n="73" d="100"/>
          <a:sy n="73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223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1440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56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7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57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3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166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85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796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639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05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49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36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66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856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decline, we chose the speed of 50 percent and used the forward program</a:t>
            </a:r>
          </a:p>
          <a:p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incline we chose full speed and used the forward program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073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866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1666716"/>
            <a:ext cx="3889405" cy="272907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1666715"/>
            <a:ext cx="3895937" cy="272907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88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1631156"/>
            <a:ext cx="3892393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063354"/>
            <a:ext cx="3892392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1631156"/>
            <a:ext cx="3895937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063354"/>
            <a:ext cx="3895937" cy="233243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411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458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6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334566"/>
            <a:ext cx="2660650" cy="13609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334566"/>
            <a:ext cx="2660650" cy="121379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334567"/>
            <a:ext cx="4689475" cy="40612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1695554"/>
            <a:ext cx="2660650" cy="270023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4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545642"/>
            <a:ext cx="3639741" cy="121287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51435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1758513"/>
            <a:ext cx="3639741" cy="2637274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4531022"/>
            <a:ext cx="73265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4531022"/>
            <a:ext cx="247156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4436917"/>
            <a:ext cx="796616" cy="367949"/>
          </a:xfrm>
        </p:spPr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854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600450"/>
            <a:ext cx="792106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360045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4025504"/>
            <a:ext cx="7921064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08399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435324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1714939"/>
            <a:ext cx="3671336" cy="1877979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1826968"/>
            <a:ext cx="3286891" cy="150584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1714500"/>
            <a:ext cx="3660225" cy="172164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513132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1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334567"/>
            <a:ext cx="3391762" cy="406122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439628"/>
            <a:ext cx="1871093" cy="38510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334567"/>
            <a:ext cx="4958655" cy="406122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830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238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086861"/>
            <a:ext cx="7929000" cy="2228288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3960635"/>
            <a:ext cx="7929000" cy="32623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94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639491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1666716"/>
            <a:ext cx="7915931" cy="272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925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9144000" cy="390286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213547"/>
            <a:ext cx="7921064" cy="11016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3960901"/>
            <a:ext cx="7921064" cy="325466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40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335391"/>
            <a:ext cx="7928999" cy="72783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1638301"/>
            <a:ext cx="7922464" cy="275579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4531022"/>
            <a:ext cx="648324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4531022"/>
            <a:ext cx="100778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4436917"/>
            <a:ext cx="796616" cy="36794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9951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4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5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Welcome to Mars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Kennedy Manley and Hyo Shin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 A1</a:t>
            </a:r>
          </a:p>
        </p:txBody>
      </p:sp>
      <p:pic>
        <p:nvPicPr>
          <p:cNvPr id="2" name="welcoming to ma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465076">
            <a:off x="2810107" y="533740"/>
            <a:ext cx="1158938" cy="122554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Map or Mars Landing Site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5675" y="1472171"/>
            <a:ext cx="3365255" cy="338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Problems while on Mars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xfrm>
            <a:off x="3487259" y="1443470"/>
            <a:ext cx="7886700" cy="3263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Ran into the Rock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701" y="1833875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3052" y="1812317"/>
            <a:ext cx="2286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2817" y="33539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while on Mars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xfrm>
            <a:off x="2290858" y="1544450"/>
            <a:ext cx="7886700" cy="32634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followed the wrong blue line while on the hematite trail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8500" y="1959600"/>
            <a:ext cx="3797699" cy="28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232727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Hematite Trail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083" y="1944084"/>
            <a:ext cx="3629275" cy="27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Terrain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97" y="1268043"/>
            <a:ext cx="4359922" cy="32699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Exploring the Rock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51" y="1369218"/>
            <a:ext cx="4371211" cy="3279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51" y="1352685"/>
            <a:ext cx="4607510" cy="345563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Tunnel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88" y="1268043"/>
            <a:ext cx="4600359" cy="34502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300" b="0" i="0" u="none" strike="noStrike" cap="none" baseline="0" dirty="0">
                <a:solidFill>
                  <a:schemeClr val="dk1"/>
                </a:solidFill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Gear Choice!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b="0" i="0" u="none" strike="noStrike" cap="none" baseline="0" dirty="0"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On the wheels, we used the big gear.</a:t>
            </a: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latin typeface="Britannic Bold" panose="020B0903060703020204" pitchFamily="34" charset="0"/>
              <a:ea typeface="Calibri"/>
              <a:cs typeface="Calibri"/>
              <a:sym typeface="Calibri"/>
            </a:endParaRPr>
          </a:p>
          <a:p>
            <a:pPr marL="635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None/>
            </a:pPr>
            <a:r>
              <a:rPr lang="en" sz="3200" b="0" i="0" u="none" strike="noStrike" cap="none" baseline="0" dirty="0">
                <a:latin typeface="Britannic Bold" panose="020B0903060703020204" pitchFamily="34" charset="0"/>
                <a:ea typeface="Calibri"/>
                <a:cs typeface="Calibri"/>
                <a:sym typeface="Calibri"/>
              </a:rPr>
              <a:t>On the motor, we used the small gear.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862" y="1526140"/>
            <a:ext cx="1918913" cy="191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988" y="3723099"/>
            <a:ext cx="1064660" cy="1064660"/>
          </a:xfrm>
          <a:prstGeom prst="rect">
            <a:avLst/>
          </a:prstGeom>
        </p:spPr>
      </p:pic>
      <p:pic>
        <p:nvPicPr>
          <p:cNvPr id="3" name="Gear Cho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0939" y="56364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chemeClr val="bg1"/>
                </a:solidFill>
                <a:latin typeface="Britannic Bold" panose="020B0903060703020204" pitchFamily="34" charset="0"/>
              </a:rPr>
              <a:t>Wheel Choice!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 dirty="0">
                <a:latin typeface="Britannic Bold" panose="020B0903060703020204" pitchFamily="34" charset="0"/>
              </a:rPr>
              <a:t>Big Size Wheels!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6053" y="2308169"/>
            <a:ext cx="4336394" cy="33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9418" y="808143"/>
            <a:ext cx="4336394" cy="33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4878" y="439409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Britannic Bold" panose="020B0903060703020204" pitchFamily="34" charset="0"/>
              </a:rPr>
              <a:t>Forward Program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763303"/>
            <a:ext cx="9143999" cy="338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2602" y="42995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Britannic Bold" panose="020B0903060703020204" pitchFamily="34" charset="0"/>
              </a:rPr>
              <a:t>Backwards Program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849348"/>
            <a:ext cx="9090525" cy="329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9136" y="4556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latin typeface="Britannic Bold" panose="020B0903060703020204" pitchFamily="34" charset="0"/>
              </a:rPr>
              <a:t>Turning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idx="1"/>
          </p:nvPr>
        </p:nvSpPr>
        <p:spPr>
          <a:xfrm>
            <a:off x="0" y="1428108"/>
            <a:ext cx="8529965" cy="2965991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15875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dirty="0">
                <a:latin typeface="Britannic Bold" panose="020B0903060703020204" pitchFamily="34" charset="0"/>
              </a:rPr>
              <a:t>Point Turn</a:t>
            </a:r>
          </a:p>
          <a:p>
            <a:pPr marL="0" indent="0" rtl="0">
              <a:spcBef>
                <a:spcPts val="0"/>
              </a:spcBef>
              <a:buNone/>
            </a:pPr>
            <a:endParaRPr dirty="0"/>
          </a:p>
          <a:p>
            <a:pPr marL="0" indent="0" rtl="0">
              <a:spcBef>
                <a:spcPts val="0"/>
              </a:spcBef>
              <a:buNone/>
            </a:pPr>
            <a:endParaRPr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dirty="0"/>
          </a:p>
          <a:p>
            <a:pPr marL="158750" lv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sz="3200" dirty="0">
                <a:latin typeface="Britannic Bold" panose="020B0903060703020204" pitchFamily="34" charset="0"/>
              </a:rPr>
              <a:t>Swing Turn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814" y="1428108"/>
            <a:ext cx="6565186" cy="194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814" y="3509384"/>
            <a:ext cx="6565186" cy="163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2817" y="40191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Tracking A Curve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749" y="1695236"/>
            <a:ext cx="8536499" cy="34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0433" y="46450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Inclined or Declined Slopes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8018" y="1433064"/>
            <a:ext cx="4777483" cy="3710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85281" y="16276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Decline</a:t>
            </a: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	-Speed of 50%</a:t>
            </a: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 	-Forward Program</a:t>
            </a:r>
          </a:p>
          <a:p>
            <a:endParaRPr lang="en-US" sz="20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Incline</a:t>
            </a:r>
          </a:p>
          <a:p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	-Full Speed of 100%</a:t>
            </a:r>
          </a:p>
          <a:p>
            <a:pPr lvl="0"/>
            <a:r>
              <a:rPr lang="en-US" sz="2000" dirty="0">
                <a:solidFill>
                  <a:schemeClr val="tx1"/>
                </a:solidFill>
                <a:latin typeface="Britannic Bold" panose="020B0903060703020204" pitchFamily="34" charset="0"/>
              </a:rPr>
              <a:t>	- Forward Program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8138" y="4556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75" tIns="68575" rIns="68575" bIns="6857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Various Surfaces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Rocky: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-Forward Program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     -Full Speed, 100% power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-Point Turn to align robot with the center of the rock</a:t>
            </a:r>
          </a:p>
          <a:p>
            <a:pPr rtl="0">
              <a:spcBef>
                <a:spcPts val="0"/>
              </a:spcBef>
              <a:buNone/>
            </a:pPr>
            <a:endParaRPr sz="2000" dirty="0">
              <a:latin typeface="Britannic Bold" panose="020B0903060703020204" pitchFamily="34" charset="0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Smooth</a:t>
            </a:r>
          </a:p>
          <a:p>
            <a:pPr rt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-Forward Program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Britannic Bold" panose="020B0903060703020204" pitchFamily="34" charset="0"/>
              </a:rPr>
              <a:t>	-Approximately 75% speed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0533" y="33539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121</Words>
  <Application>Microsoft Office PowerPoint</Application>
  <PresentationFormat>On-screen Show (16:9)</PresentationFormat>
  <Paragraphs>51</Paragraphs>
  <Slides>16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Britannic Bold</vt:lpstr>
      <vt:lpstr>Calibri</vt:lpstr>
      <vt:lpstr>Century Gothic</vt:lpstr>
      <vt:lpstr>Wingdings 2</vt:lpstr>
      <vt:lpstr>simple-light</vt:lpstr>
      <vt:lpstr>Quotable</vt:lpstr>
      <vt:lpstr>Welcome to Mars</vt:lpstr>
      <vt:lpstr>Gear Choice!</vt:lpstr>
      <vt:lpstr>Wheel Choice!</vt:lpstr>
      <vt:lpstr>Forward Program</vt:lpstr>
      <vt:lpstr>Backwards Program</vt:lpstr>
      <vt:lpstr>Turning</vt:lpstr>
      <vt:lpstr>Tracking A Curve</vt:lpstr>
      <vt:lpstr>Inclined or Declined Slopes</vt:lpstr>
      <vt:lpstr>Various Surfaces</vt:lpstr>
      <vt:lpstr>Map or Mars Landing Site</vt:lpstr>
      <vt:lpstr>Problems while on Mars</vt:lpstr>
      <vt:lpstr>Problem while on Mars</vt:lpstr>
      <vt:lpstr>Hematite Trail</vt:lpstr>
      <vt:lpstr>Terrain</vt:lpstr>
      <vt:lpstr>Exploring the Rock</vt:lpstr>
      <vt:lpstr>Tunnel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Mars</dc:title>
  <dc:creator>Shin, Hyo</dc:creator>
  <cp:lastModifiedBy>Shin, Hyo</cp:lastModifiedBy>
  <cp:revision>10</cp:revision>
  <dcterms:modified xsi:type="dcterms:W3CDTF">2016-09-07T22:48:43Z</dcterms:modified>
</cp:coreProperties>
</file>