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7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3412" y="1964267"/>
            <a:ext cx="11563537" cy="2421464"/>
          </a:xfrm>
        </p:spPr>
        <p:txBody>
          <a:bodyPr/>
          <a:lstStyle/>
          <a:p>
            <a:r>
              <a:rPr lang="en-US" dirty="0" smtClean="0"/>
              <a:t>Stem 1b: the mars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Rebecca Sereboff and Isa Layton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" y="104048"/>
            <a:ext cx="2604653" cy="34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6"/>
    </mc:Choice>
    <mc:Fallback xmlns="">
      <p:transition spd="slow" advTm="597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Programs: Foreword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823711"/>
            <a:ext cx="10131425" cy="3649133"/>
          </a:xfrm>
        </p:spPr>
        <p:txBody>
          <a:bodyPr/>
          <a:lstStyle/>
          <a:p>
            <a:r>
              <a:rPr lang="en-US" dirty="0" smtClean="0"/>
              <a:t>Straight for 15 seconds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010" y="3230687"/>
            <a:ext cx="7648688" cy="213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9"/>
    </mc:Choice>
    <mc:Fallback xmlns="">
      <p:transition spd="slow" advTm="105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Programs: Backwards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54" y="241300"/>
            <a:ext cx="10131425" cy="3649133"/>
          </a:xfrm>
        </p:spPr>
        <p:txBody>
          <a:bodyPr/>
          <a:lstStyle/>
          <a:p>
            <a:r>
              <a:rPr lang="en-US" dirty="0" smtClean="0"/>
              <a:t>Backwards straight for 15 seconds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46" y="2813968"/>
            <a:ext cx="7818533" cy="21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2"/>
    </mc:Choice>
    <mc:Fallback xmlns="">
      <p:transition spd="slow" advTm="1125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Programs: Turning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954" y="241300"/>
            <a:ext cx="10131425" cy="3649133"/>
          </a:xfrm>
        </p:spPr>
        <p:txBody>
          <a:bodyPr/>
          <a:lstStyle/>
          <a:p>
            <a:r>
              <a:rPr lang="en-US" dirty="0" smtClean="0"/>
              <a:t>Turning 270 degrees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0"/>
    </mc:Choice>
    <mc:Fallback xmlns="">
      <p:transition spd="slow" advTm="1111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530" y="340161"/>
            <a:ext cx="10131425" cy="3649133"/>
          </a:xfrm>
        </p:spPr>
        <p:txBody>
          <a:bodyPr/>
          <a:lstStyle/>
          <a:p>
            <a:r>
              <a:rPr lang="en-US" dirty="0" smtClean="0"/>
              <a:t>Uses the light to find and follow the tape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11" y="2474820"/>
            <a:ext cx="6407804" cy="38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9"/>
    </mc:Choice>
    <mc:Fallback xmlns="">
      <p:transition spd="slow" advTm="1276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1227169"/>
            <a:ext cx="10131425" cy="3649133"/>
          </a:xfrm>
        </p:spPr>
        <p:txBody>
          <a:bodyPr/>
          <a:lstStyle/>
          <a:p>
            <a:r>
              <a:rPr lang="en-US" dirty="0" smtClean="0"/>
              <a:t>We had wheels big enough to get us over what we wanted to get over the rocks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also had motors and gears big enough for it to go fast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9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5"/>
    </mc:Choice>
    <mc:Fallback xmlns="">
      <p:transition spd="slow" advTm="111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stimulations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10131425" cy="3649133"/>
          </a:xfrm>
        </p:spPr>
        <p:txBody>
          <a:bodyPr/>
          <a:lstStyle/>
          <a:p>
            <a:r>
              <a:rPr lang="en-US" dirty="0" smtClean="0"/>
              <a:t>We had resources available in the classroom that modeled what the challenges would be like on Mars, like the rock, rocky terrain, and hematite trail (see map of ‘Mars’ below).</a:t>
            </a:r>
          </a:p>
          <a:p>
            <a:r>
              <a:rPr lang="en-US" dirty="0" smtClean="0"/>
              <a:t>These helped us realize that we wanted to keep the size of the gears and wheels</a:t>
            </a:r>
            <a:endParaRPr lang="en-US" dirty="0"/>
          </a:p>
        </p:txBody>
      </p:sp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99" y="2934634"/>
            <a:ext cx="326072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64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6"/>
    </mc:Choice>
    <mc:Fallback xmlns="">
      <p:transition spd="slow" advTm="1106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Gear and wheel choice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eep the wheel and gear the same as it was when we received the robot</a:t>
            </a:r>
          </a:p>
          <a:p>
            <a:r>
              <a:rPr lang="en-US" dirty="0" smtClean="0"/>
              <a:t>Not way better and one task than at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1"/>
    </mc:Choice>
    <mc:Fallback xmlns="">
      <p:transition spd="slow" advTm="1098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501</TotalTime>
  <Words>161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Stem 1b: the mars challenge</vt:lpstr>
      <vt:lpstr>Programs: Foreword  </vt:lpstr>
      <vt:lpstr>Programs: Backwards </vt:lpstr>
      <vt:lpstr>Programs: Turning</vt:lpstr>
      <vt:lpstr>Tracking a curve</vt:lpstr>
      <vt:lpstr>Various surfaces</vt:lpstr>
      <vt:lpstr>Test stimulations</vt:lpstr>
      <vt:lpstr>Gear and wheel choice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1b: program</dc:title>
  <dc:creator>Isabel Layton</dc:creator>
  <cp:lastModifiedBy>Isabel Layton</cp:lastModifiedBy>
  <cp:revision>5</cp:revision>
  <dcterms:created xsi:type="dcterms:W3CDTF">2015-05-22T18:32:06Z</dcterms:created>
  <dcterms:modified xsi:type="dcterms:W3CDTF">2015-05-25T21:58:22Z</dcterms:modified>
</cp:coreProperties>
</file>