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Source Code Pro" panose="020B0604020202020204" charset="0"/>
      <p:regular r:id="rId21"/>
      <p:bold r:id="rId22"/>
    </p:embeddedFont>
    <p:embeddedFont>
      <p:font typeface="Oswald" panose="020B060402020202020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7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60073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8513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9568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8296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 - Recommendations for Formula Mix</a:t>
            </a:r>
          </a:p>
        </p:txBody>
      </p:sp>
    </p:spTree>
    <p:extLst>
      <p:ext uri="{BB962C8B-B14F-4D97-AF65-F5344CB8AC3E}">
        <p14:creationId xmlns:p14="http://schemas.microsoft.com/office/powerpoint/2010/main" val="4055979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660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13042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3898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2731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9000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503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Isabel Alfriend </a:t>
            </a:r>
          </a:p>
        </p:txBody>
      </p:sp>
    </p:spTree>
    <p:extLst>
      <p:ext uri="{BB962C8B-B14F-4D97-AF65-F5344CB8AC3E}">
        <p14:creationId xmlns:p14="http://schemas.microsoft.com/office/powerpoint/2010/main" val="305889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2543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5216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4044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Alex Rubin</a:t>
            </a:r>
          </a:p>
        </p:txBody>
      </p:sp>
    </p:spTree>
    <p:extLst>
      <p:ext uri="{BB962C8B-B14F-4D97-AF65-F5344CB8AC3E}">
        <p14:creationId xmlns:p14="http://schemas.microsoft.com/office/powerpoint/2010/main" val="1073518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Isa Layton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Overview of MSDS information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Graph/Visual Representation of LD50 Data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Conclusions from LD50 Data</a:t>
            </a:r>
          </a:p>
        </p:txBody>
      </p:sp>
    </p:spTree>
    <p:extLst>
      <p:ext uri="{BB962C8B-B14F-4D97-AF65-F5344CB8AC3E}">
        <p14:creationId xmlns:p14="http://schemas.microsoft.com/office/powerpoint/2010/main" val="4085444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7013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161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Stage Gate Evaluation Process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Alex, Grace, Isa, and Isabelle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ln w="9525" cap="flat" cmpd="sng">
            <a:solidFill>
              <a:srgbClr val="E6913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Graph of Survival with Oxybenzone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3400" y="1289775"/>
            <a:ext cx="5812699" cy="349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ln w="9525" cap="flat" cmpd="sng">
            <a:solidFill>
              <a:srgbClr val="E6913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Conclusion: Oxybenzone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could use: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Control Amount (0)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Minimum Amount (.0157g)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Maximum Amount (.0376g)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could use any of the amounts listed above, because none of them killed 50% or more of the Ecoli.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Future Work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the future, we would want to re-run the tests (our data was not what we or the teachers expected).  We would also be interested in varying the amount of </a:t>
            </a:r>
            <a:r>
              <a:rPr lang="en">
                <a:solidFill>
                  <a:srgbClr val="3C78D8"/>
                </a:solidFill>
              </a:rPr>
              <a:t>Cinnamate </a:t>
            </a:r>
            <a:r>
              <a:rPr lang="en"/>
              <a:t>and </a:t>
            </a:r>
            <a:r>
              <a:rPr lang="en">
                <a:solidFill>
                  <a:srgbClr val="E69138"/>
                </a:solidFill>
              </a:rPr>
              <a:t>Oxybenzone </a:t>
            </a:r>
            <a:r>
              <a:rPr lang="en"/>
              <a:t>between </a:t>
            </a:r>
            <a:r>
              <a:rPr lang="en">
                <a:solidFill>
                  <a:srgbClr val="3C78D8"/>
                </a:solidFill>
              </a:rPr>
              <a:t>0 </a:t>
            </a:r>
            <a:r>
              <a:rPr lang="en">
                <a:solidFill>
                  <a:srgbClr val="000000"/>
                </a:solidFill>
              </a:rPr>
              <a:t>and </a:t>
            </a:r>
            <a:r>
              <a:rPr lang="en">
                <a:solidFill>
                  <a:srgbClr val="3C78D8"/>
                </a:solidFill>
              </a:rPr>
              <a:t>.387</a:t>
            </a:r>
            <a:r>
              <a:rPr lang="en"/>
              <a:t> and </a:t>
            </a:r>
            <a:r>
              <a:rPr lang="en">
                <a:solidFill>
                  <a:srgbClr val="E69138"/>
                </a:solidFill>
              </a:rPr>
              <a:t>0 </a:t>
            </a:r>
            <a:r>
              <a:rPr lang="en">
                <a:solidFill>
                  <a:srgbClr val="000000"/>
                </a:solidFill>
              </a:rPr>
              <a:t>and </a:t>
            </a:r>
            <a:r>
              <a:rPr lang="en">
                <a:solidFill>
                  <a:srgbClr val="E69138"/>
                </a:solidFill>
              </a:rPr>
              <a:t>.0376</a:t>
            </a:r>
            <a:r>
              <a:rPr lang="en"/>
              <a:t> respectively.  We would also run the test more times (we only ran it once or twice) to get a more complete picture of the data and its consequences. 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Materials used for package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 cardboard pieces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used for structure and protection of the lotion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 plastic bags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	used for protection against water and to hold the lotion inside of the structure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Glue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-used to hold everything together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Package design 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5325" y="1334362"/>
            <a:ext cx="4491774" cy="3368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550" y="1334362"/>
            <a:ext cx="4491776" cy="336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Product Testing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Drop test (no damage) 3/3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Shake test (a bit of glue came off) 2/3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Throw test (lotion bag inside broke on the last throw) 1/3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Heat test (no damage) 3/3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Water test (no damage) 3/3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 of testing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Shake test                       Drop test 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970199"/>
            <a:ext cx="3823300" cy="286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2025" y="1970187"/>
            <a:ext cx="3823300" cy="2867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Recommendations For Formula Mix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Oxy-Benzone: Less than and including 5.55 grams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Cinnamate: Less than and including 7.05 grams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Total 12.745%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End!  Thank you for watching!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3079200" y="4099650"/>
            <a:ext cx="2985600" cy="58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STEM IIB ~ 2016 ~ Class of 2018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LD50 Constraints 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/>
              <a:t>MAX LD50: </a:t>
            </a:r>
            <a:r>
              <a:rPr lang="en"/>
              <a:t>We want a survival rate of 50%-100% of the ecoli and the other organisms to be tested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/>
              <a:t> </a:t>
            </a:r>
            <a:r>
              <a:rPr lang="en"/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SPF Constraints 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/>
              <a:t>Max SPF Values:</a:t>
            </a:r>
            <a:r>
              <a:rPr lang="en"/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Oxybenzone- Must be less than 6%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Cinnamate- Must be less than 7.5%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b="1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Cost Constraints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/>
              <a:t>Min Cost:</a:t>
            </a:r>
            <a:r>
              <a:rPr lang="en"/>
              <a:t> $0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/>
              <a:t>Max cost of Package Referenced:</a:t>
            </a:r>
            <a:r>
              <a:rPr lang="en"/>
              <a:t> $3.00 with glue, $4.00 without glue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b="1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/>
          <p:nvPr/>
        </p:nvSpPr>
        <p:spPr>
          <a:xfrm>
            <a:off x="1144900" y="-473225"/>
            <a:ext cx="7730400" cy="90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Material Constraints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/>
              <a:t>Highest Packing Materials Testing Criteria: </a:t>
            </a:r>
            <a:r>
              <a:rPr lang="en"/>
              <a:t>multiple tests were run on each of the materials including: drop test, shake test, weight test, throw test, water test and a heat test. The materials were scored on a scale of 1-3 for each test, 3 being no damage, 2 being little damage and 1 being lots of damage.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Cost Analysis	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Cost Analysis of Sunscreen Materials: cin- $.067 per ounce, oxy- $.08 per mL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Cost of Recommended SPF Formula: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Preliminary Cost of Package: (2)cardboard- $1.00, (2)plastic bags- $.25, budget with glue- $3.00, total price- $2.50</a:t>
            </a:r>
          </a:p>
          <a:p>
            <a:pPr lvl="0"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Maximum Amount Allowed (MSDS)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1155CC"/>
                </a:solidFill>
              </a:rPr>
              <a:t>Cinnamate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Maximum Allowed: 7.5% of the total (.387 ounces)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E69138"/>
                </a:solidFill>
              </a:rPr>
              <a:t>Oxybenzone</a:t>
            </a:r>
            <a:r>
              <a:rPr lang="en"/>
              <a:t> 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Maximum Allowed: 6% of the total (.0376 grams)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Graph of Survival with Cinnamate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3826" y="1541126"/>
            <a:ext cx="5237100" cy="319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Conclusion: Cinnamate 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could use: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Control Amount (0)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Minimum Amount (.18 oz)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Maximum Amount (.387 oz)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could use any of the amounts listed above, because in none of the cases were 50% or more of the Ecoli killed.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On-screen Show (16:9)</PresentationFormat>
  <Paragraphs>69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Source Code Pro</vt:lpstr>
      <vt:lpstr>Oswald</vt:lpstr>
      <vt:lpstr>modern-writer</vt:lpstr>
      <vt:lpstr>Stage Gate Evaluation Process</vt:lpstr>
      <vt:lpstr>LD50 Constraints </vt:lpstr>
      <vt:lpstr>SPF Constraints </vt:lpstr>
      <vt:lpstr>Cost Constraints </vt:lpstr>
      <vt:lpstr>Material Constraints </vt:lpstr>
      <vt:lpstr>Cost Analysis </vt:lpstr>
      <vt:lpstr>Maximum Amount Allowed (MSDS)</vt:lpstr>
      <vt:lpstr>Graph of Survival with Cinnamate</vt:lpstr>
      <vt:lpstr>Conclusion: Cinnamate </vt:lpstr>
      <vt:lpstr>Graph of Survival with Oxybenzone</vt:lpstr>
      <vt:lpstr>Conclusion: Oxybenzone</vt:lpstr>
      <vt:lpstr>Future Work</vt:lpstr>
      <vt:lpstr>Materials used for package </vt:lpstr>
      <vt:lpstr>Package design </vt:lpstr>
      <vt:lpstr>Product Testing</vt:lpstr>
      <vt:lpstr>Results of testing</vt:lpstr>
      <vt:lpstr>Recommendations For Formula Mix</vt:lpstr>
      <vt:lpstr>The End!  Thank you for watching!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Gate Evaluation Process</dc:title>
  <dc:creator>Layton, Isabel</dc:creator>
  <cp:lastModifiedBy>Layton, Isabel</cp:lastModifiedBy>
  <cp:revision>1</cp:revision>
  <dcterms:modified xsi:type="dcterms:W3CDTF">2017-05-17T18:57:37Z</dcterms:modified>
</cp:coreProperties>
</file>