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2" r:id="rId4"/>
    <p:sldId id="270" r:id="rId5"/>
    <p:sldId id="263" r:id="rId6"/>
    <p:sldId id="258" r:id="rId7"/>
    <p:sldId id="260" r:id="rId8"/>
    <p:sldId id="259" r:id="rId9"/>
    <p:sldId id="266" r:id="rId10"/>
    <p:sldId id="261" r:id="rId11"/>
    <p:sldId id="265" r:id="rId12"/>
    <p:sldId id="271" r:id="rId13"/>
    <p:sldId id="268" r:id="rId14"/>
    <p:sldId id="269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507" autoAdjust="0"/>
  </p:normalViewPr>
  <p:slideViewPr>
    <p:cSldViewPr snapToGrid="0">
      <p:cViewPr varScale="1">
        <p:scale>
          <a:sx n="61" d="100"/>
          <a:sy n="61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52A72-7988-46A9-B6D2-BDA78E619BE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A054-2ADC-4291-9DA9-B7D85DD0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A054-2ADC-4291-9DA9-B7D85DD0C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orientable means you can not determine/acknowledge</a:t>
            </a:r>
            <a:r>
              <a:rPr lang="en-US" baseline="0" dirty="0" smtClean="0"/>
              <a:t> a difference between the two sides; since there is only one side of a Mobius strip.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A054-2ADC-4291-9DA9-B7D85DD0C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parameterization is based on the topological definition of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Möbius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strip as the rotation of a line segment around a circle, with half twist.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radius of the circle about which the line is rotated,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angular position around the circle of the segment, 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position along the horizontal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A054-2ADC-4291-9DA9-B7D85DD0C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clever limerick we found relating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</a:t>
            </a:r>
            <a:r>
              <a:rPr lang="en-US" baseline="0" dirty="0" smtClean="0"/>
              <a:t> bottles to Mobius strips. Klein bottles are two Mobius strips put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A054-2ADC-4291-9DA9-B7D85DD0C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9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picture shows how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klein</a:t>
            </a:r>
            <a:r>
              <a:rPr lang="en-US" baseline="0" dirty="0" smtClean="0"/>
              <a:t> bottle transforms from a solid into two different </a:t>
            </a:r>
            <a:r>
              <a:rPr lang="en-US" baseline="0" smtClean="0"/>
              <a:t>Mobius strips.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A054-2ADC-4291-9DA9-B7D85DD0C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4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2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9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0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8BCB5-899C-41A6-AA9C-37F24B3AB1E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2D57DC-A09E-4B20-9BF4-6F8DA180C9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NRvK_07KRV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ineartamerica.com/profiles/plamen-yordanov.html" TargetMode="External"/><Relationship Id="rId13" Type="http://schemas.openxmlformats.org/officeDocument/2006/relationships/hyperlink" Target="https://www.math.ksu.edu/~muenz/560/Mobius%20Strips%20and%20Klein%20Bottles.pdf" TargetMode="External"/><Relationship Id="rId3" Type="http://schemas.openxmlformats.org/officeDocument/2006/relationships/hyperlink" Target="http://www.rossmartinmd.com/creations_mobius.htm" TargetMode="External"/><Relationship Id="rId7" Type="http://schemas.openxmlformats.org/officeDocument/2006/relationships/hyperlink" Target="http://blog.msubbu.org/2013/07/the-mobius-strip-in-art-and-design.html" TargetMode="External"/><Relationship Id="rId12" Type="http://schemas.openxmlformats.org/officeDocument/2006/relationships/hyperlink" Target="http://www.georgehart.com/bagel/bagel.html" TargetMode="External"/><Relationship Id="rId2" Type="http://schemas.openxmlformats.org/officeDocument/2006/relationships/hyperlink" Target="https://en.wikipedia.org/wiki/Michael_Atiyah" TargetMode="External"/><Relationship Id="rId16" Type="http://schemas.openxmlformats.org/officeDocument/2006/relationships/hyperlink" Target="https://www.math.hmc.edu/~gu/curves_and_surfaces/surfaces/moebiu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parks.co.uk/artpark_sculpture.php?sculpture=6582&amp;sculptor=plamen_yordanov" TargetMode="External"/><Relationship Id="rId11" Type="http://schemas.openxmlformats.org/officeDocument/2006/relationships/hyperlink" Target="http://static.digg.com/images/03bf67904c394d5696297f034ba2bdbc_d3c9f68c520e4a68bca142d79173cc1f_header.jpeg" TargetMode="External"/><Relationship Id="rId5" Type="http://schemas.openxmlformats.org/officeDocument/2006/relationships/hyperlink" Target="http://www-history.mcs.st-and.ac.uk/Posters/725.html" TargetMode="External"/><Relationship Id="rId15" Type="http://schemas.openxmlformats.org/officeDocument/2006/relationships/hyperlink" Target="http://mathworld.wolfram.com/MoebiusStrip.html" TargetMode="External"/><Relationship Id="rId10" Type="http://schemas.openxmlformats.org/officeDocument/2006/relationships/hyperlink" Target="http://skeptics.stackexchange.com/questions/12260/do-m%C3%B6bius-strip-conveyor-belts-last-longer" TargetMode="External"/><Relationship Id="rId4" Type="http://schemas.openxmlformats.org/officeDocument/2006/relationships/hyperlink" Target="https://en.wikipedia.org/wiki/August_Ferdinand_M%C3%B6bius" TargetMode="External"/><Relationship Id="rId9" Type="http://schemas.openxmlformats.org/officeDocument/2006/relationships/hyperlink" Target="http://www.mpcity.net/index.aspx?NID=142" TargetMode="External"/><Relationship Id="rId14" Type="http://schemas.openxmlformats.org/officeDocument/2006/relationships/hyperlink" Target="http://im-possible.info/english/articles/klein-bottl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Mobius Strips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Kennedy Manley and Ally </a:t>
            </a:r>
            <a:r>
              <a:rPr lang="en-US" dirty="0" err="1" smtClean="0"/>
              <a:t>Osten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Bagels can be cut “</a:t>
            </a:r>
            <a:r>
              <a:rPr lang="en-US" dirty="0" err="1" smtClean="0"/>
              <a:t>Mobiusly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874" y="1734854"/>
            <a:ext cx="60340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502632"/>
              </p:ext>
            </p:extLst>
          </p:nvPr>
        </p:nvGraphicFramePr>
        <p:xfrm>
          <a:off x="1023938" y="2285999"/>
          <a:ext cx="10412324" cy="307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29"/>
                <a:gridCol w="1302707"/>
                <a:gridCol w="1503123"/>
                <a:gridCol w="1903956"/>
                <a:gridCol w="876822"/>
                <a:gridCol w="1453020"/>
                <a:gridCol w="2054267"/>
              </a:tblGrid>
              <a:tr h="42201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# of twists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sides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Kind</a:t>
                      </a:r>
                      <a:r>
                        <a:rPr lang="en-US" baseline="0" dirty="0" smtClean="0"/>
                        <a:t> of Cut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              Results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loops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</a:tr>
              <a:tr h="73852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will make two cylinders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       2                    the same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87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Large Loop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½         </a:t>
                      </a:r>
                      <a:r>
                        <a:rPr lang="en-US" baseline="0" dirty="0" smtClean="0"/>
                        <a:t> 1                    double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87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Loops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1/3        2</a:t>
                      </a:r>
                      <a:r>
                        <a:rPr lang="en-US" baseline="0" dirty="0" smtClean="0"/>
                        <a:t>                    Double/The Same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87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loops</a:t>
                      </a:r>
                      <a:r>
                        <a:rPr lang="en-US" baseline="0" dirty="0" smtClean="0"/>
                        <a:t> each with a twist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       2                    the same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7342" y="801666"/>
            <a:ext cx="9695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Mobius Strip Predictions and Explorations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26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explorations of Mobius strips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537" y="2286000"/>
            <a:ext cx="4286908" cy="42776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half-twists	cuts	</a:t>
            </a:r>
            <a:r>
              <a:rPr lang="en-US" dirty="0" err="1"/>
              <a:t>divs.</a:t>
            </a:r>
            <a:r>
              <a:rPr lang="en-US" dirty="0"/>
              <a:t>	result</a:t>
            </a:r>
          </a:p>
          <a:p>
            <a:r>
              <a:rPr lang="en-US" dirty="0"/>
              <a:t>1	1	2	1 band, length 2</a:t>
            </a:r>
          </a:p>
          <a:p>
            <a:r>
              <a:rPr lang="en-US" dirty="0"/>
              <a:t>1	1	3	1 band, length 2</a:t>
            </a:r>
          </a:p>
          <a:p>
            <a:r>
              <a:rPr lang="en-US" dirty="0"/>
              <a:t>1 </a:t>
            </a:r>
            <a:r>
              <a:rPr lang="en-US" dirty="0" err="1"/>
              <a:t>Möbius</a:t>
            </a:r>
            <a:r>
              <a:rPr lang="en-US" dirty="0"/>
              <a:t> strip, length 1</a:t>
            </a:r>
          </a:p>
          <a:p>
            <a:r>
              <a:rPr lang="en-US" dirty="0"/>
              <a:t>1	2	4	2 bands, length 2</a:t>
            </a:r>
          </a:p>
          <a:p>
            <a:r>
              <a:rPr lang="en-US" dirty="0"/>
              <a:t>1	2	5	2 bands, length 2</a:t>
            </a:r>
          </a:p>
          <a:p>
            <a:r>
              <a:rPr lang="en-US" dirty="0"/>
              <a:t>1 </a:t>
            </a:r>
            <a:r>
              <a:rPr lang="en-US" dirty="0" err="1"/>
              <a:t>Möbius</a:t>
            </a:r>
            <a:r>
              <a:rPr lang="en-US" dirty="0"/>
              <a:t> strip, length 1</a:t>
            </a:r>
          </a:p>
          <a:p>
            <a:r>
              <a:rPr lang="en-US" dirty="0"/>
              <a:t>1	3	6	3 bands, length 2</a:t>
            </a:r>
          </a:p>
          <a:p>
            <a:r>
              <a:rPr lang="en-US" dirty="0"/>
              <a:t>1	3	7	3 bands, length 2</a:t>
            </a:r>
          </a:p>
          <a:p>
            <a:r>
              <a:rPr lang="en-US" dirty="0"/>
              <a:t>1 </a:t>
            </a:r>
            <a:r>
              <a:rPr lang="en-US" dirty="0" err="1"/>
              <a:t>Möbius</a:t>
            </a:r>
            <a:r>
              <a:rPr lang="en-US" dirty="0"/>
              <a:t> strip, length 1</a:t>
            </a:r>
          </a:p>
          <a:p>
            <a:r>
              <a:rPr lang="en-US" dirty="0"/>
              <a:t>2	1	2	2 bands, length 1</a:t>
            </a:r>
          </a:p>
          <a:p>
            <a:r>
              <a:rPr lang="en-US" dirty="0"/>
              <a:t>2	2	3	3 bands, length 1</a:t>
            </a:r>
          </a:p>
          <a:p>
            <a:r>
              <a:rPr lang="en-US" dirty="0"/>
              <a:t>2	3	4	4 bands, length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Klein Bottles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7268" y="1959888"/>
            <a:ext cx="8881965" cy="48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38020" cy="1499616"/>
          </a:xfrm>
        </p:spPr>
        <p:txBody>
          <a:bodyPr/>
          <a:lstStyle/>
          <a:p>
            <a:r>
              <a:rPr lang="en-US" dirty="0" smtClean="0"/>
              <a:t>Klein bottle into Mobius strip transformation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128" y="2924262"/>
            <a:ext cx="9409628" cy="29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https://www.youtube.com/watch?v=NRvK_07KRV8</a:t>
            </a:r>
            <a:endParaRPr lang="en-US" dirty="0"/>
          </a:p>
        </p:txBody>
      </p:sp>
      <p:pic>
        <p:nvPicPr>
          <p:cNvPr id="1026" name="Picture 2" descr="http://www.georgehart.com/bagel/bagel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57" y="2173266"/>
            <a:ext cx="5870394" cy="43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59907"/>
            <a:ext cx="9720073" cy="4023360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en.wikipedia.org/wiki/Michael_Atiyah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www.rossmartinmd.com/creations_mobius.htm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en.wikipedia.org/wiki/August_Ferdinand_M%C3%B6bius</a:t>
            </a:r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www-history.mcs.st-and.ac.uk/Posters/725.html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www.artparks.co.uk/artpark_sculpture.php?sculpture=6582&amp;sculptor=plamen_yordanov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blog.msubbu.org/2013/07/the-mobius-strip-in-art-and-design.html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fineartamerica.com/profiles/plamen-yordanov.html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www.mpcity.net/index.aspx?NID=142</a:t>
            </a:r>
            <a:endParaRPr lang="en-US" dirty="0" smtClean="0"/>
          </a:p>
          <a:p>
            <a:r>
              <a:rPr lang="en-US" u="sng" dirty="0">
                <a:hlinkClick r:id="rId10"/>
              </a:rPr>
              <a:t>http://</a:t>
            </a:r>
            <a:r>
              <a:rPr lang="en-US" u="sng" dirty="0" smtClean="0">
                <a:hlinkClick r:id="rId10"/>
              </a:rPr>
              <a:t>skeptics.stackexchange.com/questions/12260/do-m%C3%B6bius-strip-conveyor-belts-last-longer</a:t>
            </a:r>
            <a:endParaRPr lang="en-US" u="sng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static.digg.com/images/03bf67904c394d5696297f034ba2bdbc_d3c9f68c520e4a68bca142d79173cc1f_header.jpeg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www.georgehart.com/bagel/bagel.html</a:t>
            </a:r>
            <a:endParaRPr lang="en-US" dirty="0" smtClean="0"/>
          </a:p>
          <a:p>
            <a:r>
              <a:rPr lang="en-US" dirty="0">
                <a:hlinkClick r:id="rId13"/>
              </a:rPr>
              <a:t>https://www.math.ksu.edu/~</a:t>
            </a:r>
            <a:r>
              <a:rPr lang="en-US" dirty="0" smtClean="0">
                <a:hlinkClick r:id="rId13"/>
              </a:rPr>
              <a:t>muenz/560/Mobius%20Strips%20and%20Klein%20Bottles.pdf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http://im-possible.info/english/articles/klein-bottle</a:t>
            </a:r>
            <a:r>
              <a:rPr lang="en-US" dirty="0" smtClean="0">
                <a:hlinkClick r:id="rId14"/>
              </a:rPr>
              <a:t>/</a:t>
            </a:r>
            <a:endParaRPr lang="en-US" dirty="0" smtClean="0"/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mathworld.wolfram.com/MoebiusStrip.html</a:t>
            </a:r>
            <a:endParaRPr lang="en-US" dirty="0" smtClean="0"/>
          </a:p>
          <a:p>
            <a:r>
              <a:rPr lang="en-US" dirty="0">
                <a:hlinkClick r:id="rId16"/>
              </a:rPr>
              <a:t>https://www.math.hmc.edu/~</a:t>
            </a:r>
            <a:r>
              <a:rPr lang="en-US" dirty="0" smtClean="0">
                <a:hlinkClick r:id="rId16"/>
              </a:rPr>
              <a:t>gu/curves_and_surfaces/surfaces/moebius.html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5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Mobius strip?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dirty="0" err="1"/>
              <a:t>Möbius</a:t>
            </a:r>
            <a:r>
              <a:rPr lang="en-US" dirty="0"/>
              <a:t> strip, </a:t>
            </a:r>
            <a:r>
              <a:rPr lang="en-US" dirty="0" smtClean="0"/>
              <a:t>is also </a:t>
            </a:r>
            <a:r>
              <a:rPr lang="en-US" dirty="0"/>
              <a:t>called the twisted </a:t>
            </a:r>
            <a:r>
              <a:rPr lang="en-US" dirty="0" smtClean="0"/>
              <a:t>and it is </a:t>
            </a:r>
            <a:r>
              <a:rPr lang="en-US" dirty="0"/>
              <a:t>a one-sided </a:t>
            </a:r>
            <a:r>
              <a:rPr lang="en-US" dirty="0" err="1"/>
              <a:t>nonorientable</a:t>
            </a:r>
            <a:r>
              <a:rPr lang="en-US" dirty="0"/>
              <a:t> </a:t>
            </a:r>
            <a:r>
              <a:rPr lang="en-US" dirty="0" smtClean="0"/>
              <a:t>surface. It is made by cutting a closed band into a single strip and giving one of the ends a half twist. Then, you reattach the two ends.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15" y="4114212"/>
            <a:ext cx="27146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197" y="4114212"/>
            <a:ext cx="4217096" cy="1963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505" y="4119135"/>
            <a:ext cx="2751810" cy="23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60164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August Ferdinand Mobius and </a:t>
            </a:r>
            <a:r>
              <a:rPr lang="en-US" dirty="0" err="1" smtClean="0"/>
              <a:t>johann</a:t>
            </a:r>
            <a:r>
              <a:rPr lang="en-US" dirty="0" smtClean="0"/>
              <a:t> benedict 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both came up with the Mobius strip individually in 1858</a:t>
            </a:r>
          </a:p>
          <a:p>
            <a:r>
              <a:rPr lang="en-US" dirty="0" smtClean="0"/>
              <a:t>Both were German mathematicians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10" y="3161973"/>
            <a:ext cx="2510341" cy="3476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42" y="3161972"/>
            <a:ext cx="2780714" cy="35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Mobius strip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surface with only one side and one boundary</a:t>
            </a:r>
          </a:p>
          <a:p>
            <a:r>
              <a:rPr lang="en-US" dirty="0" smtClean="0"/>
              <a:t>Non-orientable</a:t>
            </a:r>
          </a:p>
          <a:p>
            <a:r>
              <a:rPr lang="en-US" dirty="0"/>
              <a:t>A model can easily be created by taking a paper strip and giving it a half-twist, and then joining the ends of the strip together to form a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The Euler characteristic is zero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4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" y="2636599"/>
            <a:ext cx="11873614" cy="28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49505" cy="1499616"/>
          </a:xfrm>
        </p:spPr>
        <p:txBody>
          <a:bodyPr/>
          <a:lstStyle/>
          <a:p>
            <a:r>
              <a:rPr lang="en-US" dirty="0" smtClean="0"/>
              <a:t>How are Mobius Strips used in everyday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60" y="1960323"/>
            <a:ext cx="9720073" cy="402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Artwork: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348" y="3203466"/>
            <a:ext cx="3511981" cy="263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60" y="2799828"/>
            <a:ext cx="2898342" cy="3869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575" y="2799828"/>
            <a:ext cx="3880261" cy="38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Escher’s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196" y="2373963"/>
            <a:ext cx="7300409" cy="34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recycling 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799" y="1615858"/>
            <a:ext cx="5696831" cy="54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Conveyor Belts</a:t>
            </a:r>
            <a:endParaRPr lang="en-US" dirty="0"/>
          </a:p>
        </p:txBody>
      </p:sp>
      <p:pic>
        <p:nvPicPr>
          <p:cNvPr id="2051" name="Picture 1" descr="http://i.stack.imgur.com/gJLB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96" y="1975166"/>
            <a:ext cx="6507183" cy="48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</TotalTime>
  <Words>340</Words>
  <Application>Microsoft Office PowerPoint</Application>
  <PresentationFormat>Widescreen</PresentationFormat>
  <Paragraphs>100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Tw Cen MT Condensed</vt:lpstr>
      <vt:lpstr>Wingdings 3</vt:lpstr>
      <vt:lpstr>Integral</vt:lpstr>
      <vt:lpstr>Mobius Strips</vt:lpstr>
      <vt:lpstr>What is a Mobius strip?</vt:lpstr>
      <vt:lpstr>August Ferdinand Mobius and johann benedict listing</vt:lpstr>
      <vt:lpstr>Mobius strip characteristics</vt:lpstr>
      <vt:lpstr>Equations</vt:lpstr>
      <vt:lpstr>How are Mobius Strips used in everyday life?</vt:lpstr>
      <vt:lpstr>Escher’s art</vt:lpstr>
      <vt:lpstr>The recycling sign</vt:lpstr>
      <vt:lpstr>Conveyor Belts</vt:lpstr>
      <vt:lpstr>Bagels can be cut “Mobiusly” </vt:lpstr>
      <vt:lpstr>PowerPoint Presentation</vt:lpstr>
      <vt:lpstr>More explorations of Mobius strips</vt:lpstr>
      <vt:lpstr>Relation to Klein Bottles </vt:lpstr>
      <vt:lpstr>Klein bottle into Mobius strip transformation</vt:lpstr>
      <vt:lpstr>https://www.youtube.com/watch?v=NRvK_07KRV8</vt:lpstr>
      <vt:lpstr>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Mobius Strips</dc:title>
  <dc:creator>Manley, Kennedy</dc:creator>
  <cp:lastModifiedBy>Manley, Kennedy</cp:lastModifiedBy>
  <cp:revision>13</cp:revision>
  <dcterms:created xsi:type="dcterms:W3CDTF">2015-11-15T23:26:18Z</dcterms:created>
  <dcterms:modified xsi:type="dcterms:W3CDTF">2015-11-19T19:20:49Z</dcterms:modified>
</cp:coreProperties>
</file>