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6" r:id="rId4"/>
    <p:sldId id="277" r:id="rId5"/>
    <p:sldId id="275" r:id="rId6"/>
    <p:sldId id="279" r:id="rId7"/>
    <p:sldId id="280" r:id="rId8"/>
    <p:sldId id="281" r:id="rId9"/>
    <p:sldId id="282" r:id="rId10"/>
    <p:sldId id="283" r:id="rId11"/>
    <p:sldId id="290" r:id="rId12"/>
    <p:sldId id="291" r:id="rId13"/>
    <p:sldId id="292" r:id="rId14"/>
    <p:sldId id="278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5/27/2015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5/27/2015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5/27/2015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Mars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Emma Shaw and Keziah Palmer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Traversing Various Surfaces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0" y="3429000"/>
            <a:ext cx="3962400" cy="2514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They lowered the power level on the program to allow the robot to travel over rocky or unsmooth surfaces successfully.</a:t>
            </a:r>
          </a:p>
          <a:p>
            <a:pPr algn="ctr"/>
            <a:r>
              <a:rPr lang="en-US" dirty="0"/>
              <a:t>Block 1-Starts motor C to go </a:t>
            </a:r>
            <a:r>
              <a:rPr lang="en-US" dirty="0" smtClean="0"/>
              <a:t>forward at a power of 45</a:t>
            </a:r>
            <a:endParaRPr lang="en-US" dirty="0"/>
          </a:p>
          <a:p>
            <a:pPr algn="ctr"/>
            <a:r>
              <a:rPr lang="en-US" dirty="0"/>
              <a:t>Block 2-Starts motor B to go </a:t>
            </a:r>
            <a:r>
              <a:rPr lang="en-US" dirty="0" smtClean="0"/>
              <a:t>forward at a power of 45</a:t>
            </a:r>
            <a:endParaRPr lang="en-US" dirty="0"/>
          </a:p>
          <a:p>
            <a:pPr algn="ctr"/>
            <a:r>
              <a:rPr lang="en-US" dirty="0"/>
              <a:t>Block 3- Tells the wheels to rotate for 2160 degrees</a:t>
            </a:r>
          </a:p>
          <a:p>
            <a:pPr algn="ctr"/>
            <a:r>
              <a:rPr lang="en-US" dirty="0"/>
              <a:t>Block 4- Tells motor C to stop</a:t>
            </a:r>
          </a:p>
          <a:p>
            <a:pPr algn="ctr"/>
            <a:r>
              <a:rPr lang="en-US" dirty="0"/>
              <a:t>Block  5- Tells motor B to stop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40381"/>
            <a:ext cx="4876800" cy="557723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24" y="1524000"/>
            <a:ext cx="41910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Their plan to traverse inclined and declined  surfaces was..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2200" y="3505200"/>
            <a:ext cx="3127248" cy="1828800"/>
          </a:xfrm>
        </p:spPr>
        <p:txBody>
          <a:bodyPr/>
          <a:lstStyle/>
          <a:p>
            <a:pPr algn="ctr"/>
            <a:r>
              <a:rPr lang="en-US" dirty="0" smtClean="0"/>
              <a:t>They would use their forward to go over any inclined or declined surfaces they would have encountered on Mars.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9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353800" cy="2286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They used these programs and a map of mars which they found using advanced technology (</a:t>
            </a:r>
            <a:r>
              <a:rPr lang="en-US" sz="2800" dirty="0"/>
              <a:t>M</a:t>
            </a:r>
            <a:r>
              <a:rPr lang="en-US" sz="2800" dirty="0" smtClean="0"/>
              <a:t>s. Popp and Ms. Radov) to create test stimulations in the laboratory. In which they created a similar scenario to what they might encounter.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81924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used a recycling bin to create a test scenario of exploring the rock.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09624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 of Mars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4444" r="4" b="14448"/>
          <a:stretch/>
        </p:blipFill>
        <p:spPr>
          <a:xfrm>
            <a:off x="7696200" y="2236371"/>
            <a:ext cx="3581400" cy="382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27" r="41929"/>
          <a:stretch/>
        </p:blipFill>
        <p:spPr>
          <a:xfrm rot="5400000">
            <a:off x="1354966" y="2447172"/>
            <a:ext cx="2786966" cy="3515699"/>
          </a:xfrm>
          <a:prstGeom prst="rect">
            <a:avLst/>
          </a:prstGeom>
        </p:spPr>
      </p:pic>
      <p:pic>
        <p:nvPicPr>
          <p:cNvPr id="8" name="Recording 12 STEM Project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28" y="21336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and practicing in their</a:t>
            </a: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21128" y="3048671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laboratory, they set off to</a:t>
            </a:r>
            <a:br>
              <a:rPr lang="en-US" sz="4000" dirty="0" smtClean="0"/>
            </a:b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21128" y="1323975"/>
            <a:ext cx="9144000" cy="809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After creating these programs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800" y="3850650"/>
            <a:ext cx="1600200" cy="416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Mars. </a:t>
            </a:r>
            <a:br>
              <a:rPr lang="en-US" sz="4000" dirty="0" smtClean="0"/>
            </a:b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5900" y="3668064"/>
            <a:ext cx="9144000" cy="6373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These were their results…</a:t>
            </a:r>
            <a:endParaRPr lang="en-US" sz="3600" dirty="0"/>
          </a:p>
        </p:txBody>
      </p:sp>
      <p:pic>
        <p:nvPicPr>
          <p:cNvPr id="9" name="Recording 13 STEM Project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3100" y="4305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0" y="1828800"/>
            <a:ext cx="3432048" cy="289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Their robot </a:t>
            </a:r>
            <a:r>
              <a:rPr lang="en-US" dirty="0" smtClean="0"/>
              <a:t>landed close to the rock </a:t>
            </a:r>
            <a:r>
              <a:rPr lang="en-US" dirty="0" smtClean="0"/>
              <a:t>which they were able </a:t>
            </a:r>
            <a:r>
              <a:rPr lang="en-US" dirty="0" smtClean="0"/>
              <a:t>to successfully explore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6577885" cy="493341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8424" y="5307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797193"/>
            <a:ext cx="3352800" cy="419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They then traveled towards the tunnel which they aligned the robot with and effectively  went through..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18936"/>
          <a:stretch>
            <a:fillRect/>
          </a:stretch>
        </p:blipFill>
        <p:spPr>
          <a:xfrm rot="5400000">
            <a:off x="1330325" y="228600"/>
            <a:ext cx="5302250" cy="6400800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16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0" y="3352800"/>
            <a:ext cx="3048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They then travelled across Mars and encountered rough terrain which they navigated and traveled through… 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r="4731"/>
          <a:stretch>
            <a:fillRect/>
          </a:stretch>
        </p:blipFill>
        <p:spPr/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9552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609600"/>
            <a:ext cx="3505200" cy="449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Finally they found a hematite trail which they were able to navigate and follow using their Hematite Trail Tracking Program.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r="4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33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77632"/>
            <a:ext cx="9372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Thanks to their meticulous planning and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2409824"/>
            <a:ext cx="93726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creating of the programs which they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942016"/>
            <a:ext cx="93726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then able to put into effect on Mars, the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3474209"/>
            <a:ext cx="93726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students were able to successfully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4082602"/>
            <a:ext cx="9372600" cy="5655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navigate and explored the Red planet!</a:t>
            </a:r>
            <a:endParaRPr lang="en-US" dirty="0"/>
          </a:p>
        </p:txBody>
      </p:sp>
      <p:pic>
        <p:nvPicPr>
          <p:cNvPr id="7" name="Recording 18 STEM Project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0300" y="5290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4354285" cy="4267200"/>
          </a:xfrm>
        </p:spPr>
      </p:pic>
    </p:spTree>
    <p:extLst>
      <p:ext uri="{BB962C8B-B14F-4D97-AF65-F5344CB8AC3E}">
        <p14:creationId xmlns:p14="http://schemas.microsoft.com/office/powerpoint/2010/main" val="34168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challenge to traverse Mars using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2362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Two students were given the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3505200"/>
            <a:ext cx="9144000" cy="698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the Lego </a:t>
            </a:r>
            <a:r>
              <a:rPr lang="en-US" sz="4000" dirty="0" err="1" smtClean="0"/>
              <a:t>Mindstorm</a:t>
            </a:r>
            <a:r>
              <a:rPr lang="en-US" sz="4000" dirty="0" smtClean="0"/>
              <a:t> NXT robots… </a:t>
            </a:r>
            <a:endParaRPr lang="en-US" sz="4000" dirty="0"/>
          </a:p>
        </p:txBody>
      </p:sp>
      <p:pic>
        <p:nvPicPr>
          <p:cNvPr id="3" name="First Recording STEM Project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4661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765" y="1947929"/>
            <a:ext cx="9144000" cy="72148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With the </a:t>
            </a:r>
            <a:r>
              <a:rPr lang="en-US" sz="4000" dirty="0" smtClean="0"/>
              <a:t>odds</a:t>
            </a:r>
            <a:r>
              <a:rPr lang="en-US" sz="3200" dirty="0" smtClean="0"/>
              <a:t> </a:t>
            </a:r>
            <a:r>
              <a:rPr lang="en-US" sz="3600" dirty="0" smtClean="0"/>
              <a:t>against them they </a:t>
            </a:r>
            <a:r>
              <a:rPr lang="en-US" sz="4000" dirty="0" smtClean="0"/>
              <a:t>set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9765" y="2707514"/>
            <a:ext cx="9144000" cy="647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fourth to complete this task. 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9765" y="3355214"/>
            <a:ext cx="9144000" cy="759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Here is their preparation…</a:t>
            </a:r>
            <a:endParaRPr lang="en-US" sz="4000" dirty="0"/>
          </a:p>
        </p:txBody>
      </p:sp>
      <p:pic>
        <p:nvPicPr>
          <p:cNvPr id="5" name="Second Recording STEM Project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457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8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381000"/>
            <a:ext cx="4191000" cy="198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Forward Program</a:t>
            </a:r>
            <a:endParaRPr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r="30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00" y="2362200"/>
            <a:ext cx="3352800" cy="2286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This program allowed them to go forward over regular surfaces.</a:t>
            </a:r>
          </a:p>
          <a:p>
            <a:pPr algn="ctr"/>
            <a:r>
              <a:rPr lang="en-US" dirty="0" smtClean="0"/>
              <a:t>Block 1-Starts motor C to go forward</a:t>
            </a:r>
          </a:p>
          <a:p>
            <a:pPr algn="ctr"/>
            <a:r>
              <a:rPr lang="en-US" dirty="0" smtClean="0"/>
              <a:t>Block 2-Starts motor B to go forward</a:t>
            </a:r>
          </a:p>
          <a:p>
            <a:pPr algn="ctr"/>
            <a:r>
              <a:rPr lang="en-US" dirty="0" smtClean="0"/>
              <a:t>Block 3- Tells the wheels to rotate for 2160 degrees</a:t>
            </a:r>
          </a:p>
          <a:p>
            <a:pPr algn="ctr"/>
            <a:r>
              <a:rPr lang="en-US" dirty="0" smtClean="0"/>
              <a:t>Block 4- Tells motor C to stop</a:t>
            </a:r>
          </a:p>
          <a:p>
            <a:pPr algn="ctr"/>
            <a:r>
              <a:rPr lang="en-US" dirty="0" smtClean="0"/>
              <a:t>Block  5- Tells motor B to stop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1600200"/>
            <a:ext cx="43434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Backward Program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" b="40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0" y="3429000"/>
            <a:ext cx="3733800" cy="2286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program allowed them to go </a:t>
            </a:r>
            <a:r>
              <a:rPr lang="en-US" dirty="0" smtClean="0"/>
              <a:t>backward over </a:t>
            </a:r>
            <a:r>
              <a:rPr lang="en-US" dirty="0"/>
              <a:t>regular </a:t>
            </a:r>
            <a:r>
              <a:rPr lang="en-US" dirty="0" smtClean="0"/>
              <a:t>surfaces.</a:t>
            </a:r>
          </a:p>
          <a:p>
            <a:pPr algn="ctr"/>
            <a:r>
              <a:rPr lang="en-US" dirty="0"/>
              <a:t>Block 1-Starts motor C </a:t>
            </a:r>
            <a:r>
              <a:rPr lang="en-US" dirty="0" smtClean="0"/>
              <a:t> going backwards</a:t>
            </a:r>
            <a:endParaRPr lang="en-US" dirty="0"/>
          </a:p>
          <a:p>
            <a:pPr algn="ctr"/>
            <a:r>
              <a:rPr lang="en-US" dirty="0"/>
              <a:t>Block 2-Starts motor B </a:t>
            </a:r>
            <a:r>
              <a:rPr lang="en-US" dirty="0" smtClean="0"/>
              <a:t>going backwards</a:t>
            </a:r>
            <a:endParaRPr lang="en-US" dirty="0"/>
          </a:p>
          <a:p>
            <a:pPr algn="ctr"/>
            <a:r>
              <a:rPr lang="en-US" dirty="0"/>
              <a:t>Block 3- Tells the wheels to rotate for 2160 degrees</a:t>
            </a:r>
          </a:p>
          <a:p>
            <a:pPr algn="ctr"/>
            <a:r>
              <a:rPr lang="en-US" dirty="0"/>
              <a:t>Block 4- Tells motor </a:t>
            </a:r>
            <a:r>
              <a:rPr lang="en-US" dirty="0" smtClean="0"/>
              <a:t>B </a:t>
            </a:r>
            <a:r>
              <a:rPr lang="en-US" dirty="0"/>
              <a:t>to stop</a:t>
            </a:r>
          </a:p>
          <a:p>
            <a:pPr algn="ctr"/>
            <a:r>
              <a:rPr lang="en-US" dirty="0"/>
              <a:t>Block  5- Tells motor </a:t>
            </a:r>
            <a:r>
              <a:rPr lang="en-US" dirty="0" smtClean="0"/>
              <a:t>C </a:t>
            </a:r>
            <a:r>
              <a:rPr lang="en-US" dirty="0"/>
              <a:t>to stop</a:t>
            </a:r>
          </a:p>
          <a:p>
            <a:pPr algn="ctr"/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1600200"/>
            <a:ext cx="43434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Swing Turn  Program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0" y="3429000"/>
            <a:ext cx="3810000" cy="3048000"/>
          </a:xfrm>
        </p:spPr>
        <p:txBody>
          <a:bodyPr/>
          <a:lstStyle/>
          <a:p>
            <a:pPr algn="ctr"/>
            <a:r>
              <a:rPr lang="en-US" dirty="0"/>
              <a:t>This program allowed them to </a:t>
            </a:r>
            <a:r>
              <a:rPr lang="en-US" dirty="0" smtClean="0"/>
              <a:t>180 degree swing turn to the right.</a:t>
            </a:r>
          </a:p>
          <a:p>
            <a:pPr algn="ctr"/>
            <a:r>
              <a:rPr lang="en-US" dirty="0"/>
              <a:t>(They would edit the amount of degrees to increase or decrease the length of the turn.)</a:t>
            </a:r>
          </a:p>
          <a:p>
            <a:pPr algn="ctr"/>
            <a:r>
              <a:rPr lang="en-US" dirty="0"/>
              <a:t>Block 1-Starts motor C </a:t>
            </a:r>
            <a:r>
              <a:rPr lang="en-US" dirty="0" smtClean="0"/>
              <a:t> going forward</a:t>
            </a:r>
            <a:endParaRPr lang="en-US" dirty="0"/>
          </a:p>
          <a:p>
            <a:pPr algn="ctr"/>
            <a:r>
              <a:rPr lang="en-US" dirty="0"/>
              <a:t>Block 2-Starts motor B </a:t>
            </a:r>
            <a:r>
              <a:rPr lang="en-US" dirty="0" smtClean="0"/>
              <a:t>going backward</a:t>
            </a:r>
            <a:endParaRPr lang="en-US" dirty="0"/>
          </a:p>
          <a:p>
            <a:pPr algn="ctr"/>
            <a:r>
              <a:rPr lang="en-US" dirty="0"/>
              <a:t>Block 3- </a:t>
            </a:r>
            <a:r>
              <a:rPr lang="en-US" dirty="0" smtClean="0"/>
              <a:t>waits for motor B to rotate 405 degrees</a:t>
            </a:r>
            <a:endParaRPr lang="en-US" dirty="0"/>
          </a:p>
          <a:p>
            <a:pPr algn="ctr"/>
            <a:r>
              <a:rPr lang="en-US" dirty="0"/>
              <a:t>Block 4- Tells motor C to stop</a:t>
            </a:r>
          </a:p>
          <a:p>
            <a:pPr algn="ctr"/>
            <a:r>
              <a:rPr lang="en-US" dirty="0"/>
              <a:t>Block  5- Tells motor B to stop</a:t>
            </a:r>
          </a:p>
          <a:p>
            <a:pPr algn="ctr"/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 b="2569"/>
          <a:stretch>
            <a:fillRect/>
          </a:stretch>
        </p:blipFill>
        <p:spPr/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1600200"/>
            <a:ext cx="4343400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Point Turn Program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6200" y="3429000"/>
            <a:ext cx="4038600" cy="3048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program allowed them to </a:t>
            </a:r>
            <a:r>
              <a:rPr lang="en-US" dirty="0" smtClean="0"/>
              <a:t>make a 270 degree point turn to the right.</a:t>
            </a:r>
          </a:p>
          <a:p>
            <a:pPr algn="ctr"/>
            <a:r>
              <a:rPr lang="en-US" dirty="0" smtClean="0"/>
              <a:t>(They would edit the amount of degrees to increase or decrease the length of the turn.)</a:t>
            </a:r>
          </a:p>
          <a:p>
            <a:pPr algn="ctr"/>
            <a:r>
              <a:rPr lang="en-US" dirty="0"/>
              <a:t>Block 1-Starts motor C </a:t>
            </a:r>
            <a:r>
              <a:rPr lang="en-US" dirty="0" smtClean="0"/>
              <a:t>going </a:t>
            </a:r>
            <a:r>
              <a:rPr lang="en-US" dirty="0"/>
              <a:t>forward</a:t>
            </a:r>
          </a:p>
          <a:p>
            <a:pPr algn="ctr"/>
            <a:r>
              <a:rPr lang="en-US" dirty="0"/>
              <a:t>Block 2-Starts motor B </a:t>
            </a:r>
            <a:r>
              <a:rPr lang="en-US" dirty="0" smtClean="0"/>
              <a:t>going backwards</a:t>
            </a:r>
            <a:endParaRPr lang="en-US" dirty="0"/>
          </a:p>
          <a:p>
            <a:pPr algn="ctr"/>
            <a:r>
              <a:rPr lang="en-US" dirty="0"/>
              <a:t>Block 3- </a:t>
            </a:r>
            <a:r>
              <a:rPr lang="en-US" dirty="0" smtClean="0"/>
              <a:t>waits for motor C to rotate 720 degrees</a:t>
            </a:r>
            <a:endParaRPr lang="en-US" dirty="0"/>
          </a:p>
          <a:p>
            <a:pPr algn="ctr"/>
            <a:r>
              <a:rPr lang="en-US" dirty="0"/>
              <a:t>Block 4- Tells motor C to stop</a:t>
            </a:r>
          </a:p>
          <a:p>
            <a:pPr algn="ctr"/>
            <a:r>
              <a:rPr lang="en-US" dirty="0"/>
              <a:t>Block  5- Tells motor B to stop</a:t>
            </a:r>
          </a:p>
          <a:p>
            <a:pPr algn="ctr"/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b="5696"/>
          <a:stretch>
            <a:fillRect/>
          </a:stretch>
        </p:blipFill>
        <p:spPr/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600200"/>
            <a:ext cx="3886200" cy="1828800"/>
          </a:xfrm>
        </p:spPr>
        <p:txBody>
          <a:bodyPr/>
          <a:lstStyle/>
          <a:p>
            <a:pPr algn="ctr"/>
            <a:r>
              <a:rPr lang="en-US" dirty="0" smtClean="0"/>
              <a:t>Tracking Hematite Trail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8600" y="3429000"/>
            <a:ext cx="3657600" cy="272823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This program was designed so that they would be able to track/ follow a Hematite Trail while on Mars. </a:t>
            </a:r>
          </a:p>
          <a:p>
            <a:pPr algn="ctr"/>
            <a:r>
              <a:rPr lang="en-US" dirty="0" smtClean="0"/>
              <a:t>Block 1- Activates the light sensor and detects which way the robot will go</a:t>
            </a:r>
          </a:p>
          <a:p>
            <a:pPr algn="ctr"/>
            <a:r>
              <a:rPr lang="en-US" dirty="0" smtClean="0"/>
              <a:t>Block 2-Tells motor C to go backwards</a:t>
            </a:r>
          </a:p>
          <a:p>
            <a:pPr algn="ctr"/>
            <a:r>
              <a:rPr lang="en-US" dirty="0" smtClean="0"/>
              <a:t>Block </a:t>
            </a:r>
            <a:r>
              <a:rPr lang="en-US" dirty="0"/>
              <a:t>3- Tells </a:t>
            </a:r>
            <a:r>
              <a:rPr lang="en-US" dirty="0" smtClean="0"/>
              <a:t>motor B not to move</a:t>
            </a:r>
            <a:endParaRPr lang="en-US" dirty="0"/>
          </a:p>
          <a:p>
            <a:pPr algn="ctr"/>
            <a:r>
              <a:rPr lang="en-US" dirty="0"/>
              <a:t>Block 4- Tells </a:t>
            </a:r>
            <a:r>
              <a:rPr lang="en-US" dirty="0" smtClean="0"/>
              <a:t>motor C not to move</a:t>
            </a:r>
            <a:endParaRPr lang="en-US" dirty="0"/>
          </a:p>
          <a:p>
            <a:pPr algn="ctr"/>
            <a:r>
              <a:rPr lang="en-US" dirty="0"/>
              <a:t>Block  5- Tells motor </a:t>
            </a:r>
            <a:r>
              <a:rPr lang="en-US" dirty="0" smtClean="0"/>
              <a:t>B to go backwards</a:t>
            </a:r>
          </a:p>
          <a:p>
            <a:pPr algn="ctr"/>
            <a:r>
              <a:rPr lang="en-US" dirty="0" smtClean="0"/>
              <a:t>Block 6- Tells the robot to continue repeating blocks 1-5 for 200 seconds before the program stops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700765"/>
            <a:ext cx="4724400" cy="545646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1600200"/>
            <a:ext cx="4191000" cy="1828800"/>
          </a:xfrm>
        </p:spPr>
        <p:txBody>
          <a:bodyPr/>
          <a:lstStyle/>
          <a:p>
            <a:pPr algn="ctr"/>
            <a:r>
              <a:rPr lang="en-US" dirty="0" smtClean="0"/>
              <a:t>Exploring the Rock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00" y="3429000"/>
            <a:ext cx="3886200" cy="27212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They created this program so they would be able to explore the rock and get within a ½cm from the rock using the robots ultrasonic sensor. </a:t>
            </a:r>
          </a:p>
          <a:p>
            <a:pPr algn="ctr"/>
            <a:r>
              <a:rPr lang="en-US" dirty="0"/>
              <a:t>Block </a:t>
            </a:r>
            <a:r>
              <a:rPr lang="en-US" dirty="0" smtClean="0"/>
              <a:t>1- Starts motor C and has it go forward repeatedly </a:t>
            </a:r>
            <a:endParaRPr lang="en-US" dirty="0"/>
          </a:p>
          <a:p>
            <a:pPr algn="ctr"/>
            <a:r>
              <a:rPr lang="en-US" dirty="0"/>
              <a:t>Block </a:t>
            </a:r>
            <a:r>
              <a:rPr lang="en-US" dirty="0" smtClean="0"/>
              <a:t>2- Starts motor B and has it go forward repeatedly </a:t>
            </a:r>
          </a:p>
          <a:p>
            <a:pPr algn="ctr"/>
            <a:r>
              <a:rPr lang="en-US" dirty="0" smtClean="0"/>
              <a:t>Block </a:t>
            </a:r>
            <a:r>
              <a:rPr lang="en-US" dirty="0"/>
              <a:t>3- </a:t>
            </a:r>
            <a:r>
              <a:rPr lang="en-US" dirty="0" smtClean="0"/>
              <a:t>tells the robot that when it senses (using the ultra sonic sensor) an object that is within 7 cm it should activate the next block </a:t>
            </a:r>
          </a:p>
          <a:p>
            <a:pPr algn="ctr"/>
            <a:r>
              <a:rPr lang="en-US" dirty="0" smtClean="0"/>
              <a:t>Block 4- Tells motor C to stop</a:t>
            </a:r>
            <a:endParaRPr lang="en-US" dirty="0"/>
          </a:p>
          <a:p>
            <a:pPr algn="ctr"/>
            <a:r>
              <a:rPr lang="en-US" dirty="0"/>
              <a:t>Block  </a:t>
            </a:r>
            <a:r>
              <a:rPr lang="en-US" dirty="0" smtClean="0"/>
              <a:t>5- Tells motor B to stop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07789"/>
            <a:ext cx="5486400" cy="544242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751</Words>
  <Application>Microsoft Office PowerPoint</Application>
  <PresentationFormat>Widescreen</PresentationFormat>
  <Paragraphs>79</Paragraphs>
  <Slides>19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Candara</vt:lpstr>
      <vt:lpstr>Consolas</vt:lpstr>
      <vt:lpstr>Tech Computer 16x9</vt:lpstr>
      <vt:lpstr>Exploring Mars</vt:lpstr>
      <vt:lpstr>challenge to traverse Mars using</vt:lpstr>
      <vt:lpstr>With the odds against them they set</vt:lpstr>
      <vt:lpstr>Forward Program</vt:lpstr>
      <vt:lpstr>Backward Program</vt:lpstr>
      <vt:lpstr>Swing Turn  Program</vt:lpstr>
      <vt:lpstr>Point Turn Program</vt:lpstr>
      <vt:lpstr>Tracking Hematite Trail</vt:lpstr>
      <vt:lpstr>Exploring the Rock</vt:lpstr>
      <vt:lpstr>Traversing Various Surfaces</vt:lpstr>
      <vt:lpstr>Their plan to traverse inclined and declined  surfaces was..</vt:lpstr>
      <vt:lpstr>They used these programs and a map of mars which they found using advanced technology (Ms. Popp and Ms. Radov) to create test stimulations in the laboratory. In which they created a similar scenario to what they might encounter.</vt:lpstr>
      <vt:lpstr>and practicing in their</vt:lpstr>
      <vt:lpstr>Their robot landed close to the rock which they were able to successfully explore …</vt:lpstr>
      <vt:lpstr>They then traveled towards the tunnel which they aligned the robot with and effectively  went through.. </vt:lpstr>
      <vt:lpstr>They then travelled across Mars and encountered rough terrain which they navigated and traveled through… </vt:lpstr>
      <vt:lpstr>Finally they found a hematite trail which they were able to navigate and follow using their Hematite Trail Tracking Program.</vt:lpstr>
      <vt:lpstr>Thanks to their meticulous planning and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2015-05-19T18:32:22Z</dcterms:created>
  <dcterms:modified xsi:type="dcterms:W3CDTF">2015-05-27T22:35:34Z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