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Roboto" panose="020B0604020202020204" charset="0"/>
      <p:regular r:id="rId17"/>
      <p:bold r:id="rId18"/>
      <p:italic r:id="rId19"/>
      <p:boldItalic r:id="rId20"/>
    </p:embeddedFont>
    <p:embeddedFont>
      <p:font typeface="Roboto Slab" panose="020B0604020202020204" charset="0"/>
      <p:regular r:id="rId21"/>
      <p:bold r:id="rId22"/>
    </p:embeddedFont>
    <p:embeddedFont>
      <p:font typeface="Calibri" panose="020F050202020403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C8BBF9D-2362-428E-8BC3-1BC1313018A8}">
  <a:tblStyle styleId="{EC8BBF9D-2362-428E-8BC3-1BC1313018A8}"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7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65657254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38133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Quinn</a:t>
            </a:r>
          </a:p>
        </p:txBody>
      </p:sp>
    </p:spTree>
    <p:extLst>
      <p:ext uri="{BB962C8B-B14F-4D97-AF65-F5344CB8AC3E}">
        <p14:creationId xmlns:p14="http://schemas.microsoft.com/office/powerpoint/2010/main" val="1448944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Kendall</a:t>
            </a:r>
          </a:p>
        </p:txBody>
      </p:sp>
    </p:spTree>
    <p:extLst>
      <p:ext uri="{BB962C8B-B14F-4D97-AF65-F5344CB8AC3E}">
        <p14:creationId xmlns:p14="http://schemas.microsoft.com/office/powerpoint/2010/main" val="1593493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Emma</a:t>
            </a:r>
          </a:p>
        </p:txBody>
      </p:sp>
    </p:spTree>
    <p:extLst>
      <p:ext uri="{BB962C8B-B14F-4D97-AF65-F5344CB8AC3E}">
        <p14:creationId xmlns:p14="http://schemas.microsoft.com/office/powerpoint/2010/main" val="1004457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Ruby</a:t>
            </a:r>
          </a:p>
        </p:txBody>
      </p:sp>
    </p:spTree>
    <p:extLst>
      <p:ext uri="{BB962C8B-B14F-4D97-AF65-F5344CB8AC3E}">
        <p14:creationId xmlns:p14="http://schemas.microsoft.com/office/powerpoint/2010/main" val="1100646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59764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Quinn</a:t>
            </a:r>
          </a:p>
        </p:txBody>
      </p:sp>
    </p:spTree>
    <p:extLst>
      <p:ext uri="{BB962C8B-B14F-4D97-AF65-F5344CB8AC3E}">
        <p14:creationId xmlns:p14="http://schemas.microsoft.com/office/powerpoint/2010/main" val="3630563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Kendall</a:t>
            </a:r>
          </a:p>
        </p:txBody>
      </p:sp>
    </p:spTree>
    <p:extLst>
      <p:ext uri="{BB962C8B-B14F-4D97-AF65-F5344CB8AC3E}">
        <p14:creationId xmlns:p14="http://schemas.microsoft.com/office/powerpoint/2010/main" val="2792777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Emma</a:t>
            </a:r>
          </a:p>
        </p:txBody>
      </p:sp>
    </p:spTree>
    <p:extLst>
      <p:ext uri="{BB962C8B-B14F-4D97-AF65-F5344CB8AC3E}">
        <p14:creationId xmlns:p14="http://schemas.microsoft.com/office/powerpoint/2010/main" val="362218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Ruby</a:t>
            </a:r>
          </a:p>
        </p:txBody>
      </p:sp>
    </p:spTree>
    <p:extLst>
      <p:ext uri="{BB962C8B-B14F-4D97-AF65-F5344CB8AC3E}">
        <p14:creationId xmlns:p14="http://schemas.microsoft.com/office/powerpoint/2010/main" val="1281056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Quinn</a:t>
            </a:r>
          </a:p>
        </p:txBody>
      </p:sp>
    </p:spTree>
    <p:extLst>
      <p:ext uri="{BB962C8B-B14F-4D97-AF65-F5344CB8AC3E}">
        <p14:creationId xmlns:p14="http://schemas.microsoft.com/office/powerpoint/2010/main" val="538206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Kendall</a:t>
            </a:r>
          </a:p>
        </p:txBody>
      </p:sp>
    </p:spTree>
    <p:extLst>
      <p:ext uri="{BB962C8B-B14F-4D97-AF65-F5344CB8AC3E}">
        <p14:creationId xmlns:p14="http://schemas.microsoft.com/office/powerpoint/2010/main" val="4229224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Emma </a:t>
            </a:r>
          </a:p>
        </p:txBody>
      </p:sp>
    </p:spTree>
    <p:extLst>
      <p:ext uri="{BB962C8B-B14F-4D97-AF65-F5344CB8AC3E}">
        <p14:creationId xmlns:p14="http://schemas.microsoft.com/office/powerpoint/2010/main" val="3872481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Ruby</a:t>
            </a:r>
          </a:p>
        </p:txBody>
      </p:sp>
    </p:spTree>
    <p:extLst>
      <p:ext uri="{BB962C8B-B14F-4D97-AF65-F5344CB8AC3E}">
        <p14:creationId xmlns:p14="http://schemas.microsoft.com/office/powerpoint/2010/main" val="4067720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a:off x="1524800" y="672605"/>
            <a:ext cx="1081625" cy="1124949"/>
          </a:xfrm>
          <a:custGeom>
            <a:avLst/>
            <a:gdLst/>
            <a:ahLst/>
            <a:cxnLst/>
            <a:rect l="0" t="0" r="0" b="0"/>
            <a:pathLst>
              <a:path w="43265" h="44998" extrusionOk="0">
                <a:moveTo>
                  <a:pt x="0" y="44998"/>
                </a:moveTo>
                <a:lnTo>
                  <a:pt x="0" y="0"/>
                </a:lnTo>
                <a:lnTo>
                  <a:pt x="43265" y="0"/>
                </a:lnTo>
              </a:path>
            </a:pathLst>
          </a:custGeom>
          <a:noFill/>
          <a:ln w="28575" cap="flat" cmpd="sng">
            <a:solidFill>
              <a:schemeClr val="accent5"/>
            </a:solidFill>
            <a:prstDash val="solid"/>
            <a:miter/>
            <a:headEnd type="none" w="med" len="med"/>
            <a:tailEnd type="none" w="med" len="med"/>
          </a:ln>
        </p:spPr>
      </p:sp>
      <p:sp>
        <p:nvSpPr>
          <p:cNvPr id="11" name="Shape 11"/>
          <p:cNvSpPr/>
          <p:nvPr/>
        </p:nvSpPr>
        <p:spPr>
          <a:xfrm rot="10800000">
            <a:off x="6537562" y="3342925"/>
            <a:ext cx="1081625" cy="1124950"/>
          </a:xfrm>
          <a:custGeom>
            <a:avLst/>
            <a:gdLst/>
            <a:ahLst/>
            <a:cxnLst/>
            <a:rect l="0" t="0" r="0" b="0"/>
            <a:pathLst>
              <a:path w="43265" h="44998" extrusionOk="0">
                <a:moveTo>
                  <a:pt x="0" y="44998"/>
                </a:moveTo>
                <a:lnTo>
                  <a:pt x="0" y="0"/>
                </a:lnTo>
                <a:lnTo>
                  <a:pt x="43265" y="0"/>
                </a:lnTo>
              </a:path>
            </a:pathLst>
          </a:custGeom>
          <a:noFill/>
          <a:ln w="28575" cap="flat" cmpd="sng">
            <a:solidFill>
              <a:schemeClr val="accent5"/>
            </a:solidFill>
            <a:prstDash val="solid"/>
            <a:miter/>
            <a:headEnd type="none" w="med" len="med"/>
            <a:tailEnd type="none" w="med" len="med"/>
          </a:ln>
        </p:spPr>
      </p:sp>
      <p:cxnSp>
        <p:nvCxnSpPr>
          <p:cNvPr id="12" name="Shape 12"/>
          <p:cNvCxnSpPr/>
          <p:nvPr/>
        </p:nvCxnSpPr>
        <p:spPr>
          <a:xfrm>
            <a:off x="4359601" y="2817463"/>
            <a:ext cx="424800" cy="0"/>
          </a:xfrm>
          <a:prstGeom prst="straightConnector1">
            <a:avLst/>
          </a:prstGeom>
          <a:noFill/>
          <a:ln w="38100" cap="flat" cmpd="sng">
            <a:solidFill>
              <a:schemeClr val="accent4"/>
            </a:solidFill>
            <a:prstDash val="solid"/>
            <a:round/>
            <a:headEnd type="none" w="med" len="med"/>
            <a:tailEnd type="none" w="med" len="med"/>
          </a:ln>
        </p:spPr>
      </p:cxnSp>
      <p:sp>
        <p:nvSpPr>
          <p:cNvPr id="13" name="Shape 13"/>
          <p:cNvSpPr txBox="1">
            <a:spLocks noGrp="1"/>
          </p:cNvSpPr>
          <p:nvPr>
            <p:ph type="ctrTitle"/>
          </p:nvPr>
        </p:nvSpPr>
        <p:spPr>
          <a:xfrm>
            <a:off x="1680301" y="1188925"/>
            <a:ext cx="5783400" cy="1457399"/>
          </a:xfrm>
          <a:prstGeom prst="rect">
            <a:avLst/>
          </a:prstGeom>
        </p:spPr>
        <p:txBody>
          <a:bodyPr lIns="91425" tIns="91425" rIns="91425" bIns="91425" anchor="b" anchorCtr="0"/>
          <a:lstStyle>
            <a:lvl1pPr lvl="0" algn="ctr">
              <a:spcBef>
                <a:spcPts val="0"/>
              </a:spcBef>
              <a:buSzPct val="100000"/>
              <a:defRPr sz="4000"/>
            </a:lvl1pPr>
            <a:lvl2pPr lvl="1" algn="ctr">
              <a:spcBef>
                <a:spcPts val="0"/>
              </a:spcBef>
              <a:buSzPct val="100000"/>
              <a:defRPr sz="4000"/>
            </a:lvl2pPr>
            <a:lvl3pPr lvl="2" algn="ctr">
              <a:spcBef>
                <a:spcPts val="0"/>
              </a:spcBef>
              <a:buSzPct val="100000"/>
              <a:defRPr sz="4000"/>
            </a:lvl3pPr>
            <a:lvl4pPr lvl="3" algn="ctr">
              <a:spcBef>
                <a:spcPts val="0"/>
              </a:spcBef>
              <a:buSzPct val="100000"/>
              <a:defRPr sz="4000"/>
            </a:lvl4pPr>
            <a:lvl5pPr lvl="4" algn="ctr">
              <a:spcBef>
                <a:spcPts val="0"/>
              </a:spcBef>
              <a:buSzPct val="100000"/>
              <a:defRPr sz="4000"/>
            </a:lvl5pPr>
            <a:lvl6pPr lvl="5" algn="ctr">
              <a:spcBef>
                <a:spcPts val="0"/>
              </a:spcBef>
              <a:buSzPct val="100000"/>
              <a:defRPr sz="4000"/>
            </a:lvl6pPr>
            <a:lvl7pPr lvl="6" algn="ctr">
              <a:spcBef>
                <a:spcPts val="0"/>
              </a:spcBef>
              <a:buSzPct val="100000"/>
              <a:defRPr sz="4000"/>
            </a:lvl7pPr>
            <a:lvl8pPr lvl="7" algn="ctr">
              <a:spcBef>
                <a:spcPts val="0"/>
              </a:spcBef>
              <a:buSzPct val="100000"/>
              <a:defRPr sz="4000"/>
            </a:lvl8pPr>
            <a:lvl9pPr lvl="8" algn="ctr">
              <a:spcBef>
                <a:spcPts val="0"/>
              </a:spcBef>
              <a:buSzPct val="100000"/>
              <a:defRPr sz="4000"/>
            </a:lvl9pPr>
          </a:lstStyle>
          <a:p>
            <a:endParaRPr/>
          </a:p>
        </p:txBody>
      </p:sp>
      <p:sp>
        <p:nvSpPr>
          <p:cNvPr id="14" name="Shape 14"/>
          <p:cNvSpPr txBox="1">
            <a:spLocks noGrp="1"/>
          </p:cNvSpPr>
          <p:nvPr>
            <p:ph type="subTitle" idx="1"/>
          </p:nvPr>
        </p:nvSpPr>
        <p:spPr>
          <a:xfrm>
            <a:off x="1680301" y="3049450"/>
            <a:ext cx="5783400" cy="909000"/>
          </a:xfrm>
          <a:prstGeom prst="rect">
            <a:avLst/>
          </a:prstGeom>
        </p:spPr>
        <p:txBody>
          <a:bodyPr lIns="91425" tIns="91425" rIns="91425" bIns="91425" anchor="t" anchorCtr="0"/>
          <a:lstStyle>
            <a:lvl1pPr lvl="0"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52"/>
        <p:cNvGrpSpPr/>
        <p:nvPr/>
      </p:nvGrpSpPr>
      <p:grpSpPr>
        <a:xfrm>
          <a:off x="0" y="0"/>
          <a:ext cx="0" cy="0"/>
          <a:chOff x="0" y="0"/>
          <a:chExt cx="0" cy="0"/>
        </a:xfrm>
      </p:grpSpPr>
      <p:sp>
        <p:nvSpPr>
          <p:cNvPr id="53" name="Shape 53"/>
          <p:cNvSpPr/>
          <p:nvPr/>
        </p:nvSpPr>
        <p:spPr>
          <a:xfrm>
            <a:off x="150" y="5076825"/>
            <a:ext cx="9143700" cy="666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54" name="Shape 54"/>
          <p:cNvSpPr txBox="1">
            <a:spLocks noGrp="1"/>
          </p:cNvSpPr>
          <p:nvPr>
            <p:ph type="title"/>
          </p:nvPr>
        </p:nvSpPr>
        <p:spPr>
          <a:xfrm>
            <a:off x="387900" y="1152450"/>
            <a:ext cx="8368200" cy="1538400"/>
          </a:xfrm>
          <a:prstGeom prst="rect">
            <a:avLst/>
          </a:prstGeom>
        </p:spPr>
        <p:txBody>
          <a:bodyPr lIns="91425" tIns="91425" rIns="91425" bIns="91425" anchor="ctr" anchorCtr="0"/>
          <a:lstStyle>
            <a:lvl1pPr lvl="0" algn="ctr">
              <a:spcBef>
                <a:spcPts val="0"/>
              </a:spcBef>
              <a:buClr>
                <a:schemeClr val="accent5"/>
              </a:buClr>
              <a:buSzPct val="100000"/>
              <a:defRPr sz="13000">
                <a:solidFill>
                  <a:schemeClr val="accent5"/>
                </a:solidFill>
              </a:defRPr>
            </a:lvl1pPr>
            <a:lvl2pPr lvl="1" algn="ctr">
              <a:spcBef>
                <a:spcPts val="0"/>
              </a:spcBef>
              <a:buClr>
                <a:schemeClr val="accent5"/>
              </a:buClr>
              <a:buSzPct val="100000"/>
              <a:defRPr sz="13000">
                <a:solidFill>
                  <a:schemeClr val="accent5"/>
                </a:solidFill>
              </a:defRPr>
            </a:lvl2pPr>
            <a:lvl3pPr lvl="2" algn="ctr">
              <a:spcBef>
                <a:spcPts val="0"/>
              </a:spcBef>
              <a:buClr>
                <a:schemeClr val="accent5"/>
              </a:buClr>
              <a:buSzPct val="100000"/>
              <a:defRPr sz="13000">
                <a:solidFill>
                  <a:schemeClr val="accent5"/>
                </a:solidFill>
              </a:defRPr>
            </a:lvl3pPr>
            <a:lvl4pPr lvl="3" algn="ctr">
              <a:spcBef>
                <a:spcPts val="0"/>
              </a:spcBef>
              <a:buClr>
                <a:schemeClr val="accent5"/>
              </a:buClr>
              <a:buSzPct val="100000"/>
              <a:defRPr sz="13000">
                <a:solidFill>
                  <a:schemeClr val="accent5"/>
                </a:solidFill>
              </a:defRPr>
            </a:lvl4pPr>
            <a:lvl5pPr lvl="4" algn="ctr">
              <a:spcBef>
                <a:spcPts val="0"/>
              </a:spcBef>
              <a:buClr>
                <a:schemeClr val="accent5"/>
              </a:buClr>
              <a:buSzPct val="100000"/>
              <a:defRPr sz="13000">
                <a:solidFill>
                  <a:schemeClr val="accent5"/>
                </a:solidFill>
              </a:defRPr>
            </a:lvl5pPr>
            <a:lvl6pPr lvl="5" algn="ctr">
              <a:spcBef>
                <a:spcPts val="0"/>
              </a:spcBef>
              <a:buClr>
                <a:schemeClr val="accent5"/>
              </a:buClr>
              <a:buSzPct val="100000"/>
              <a:defRPr sz="13000">
                <a:solidFill>
                  <a:schemeClr val="accent5"/>
                </a:solidFill>
              </a:defRPr>
            </a:lvl6pPr>
            <a:lvl7pPr lvl="6" algn="ctr">
              <a:spcBef>
                <a:spcPts val="0"/>
              </a:spcBef>
              <a:buClr>
                <a:schemeClr val="accent5"/>
              </a:buClr>
              <a:buSzPct val="100000"/>
              <a:defRPr sz="13000">
                <a:solidFill>
                  <a:schemeClr val="accent5"/>
                </a:solidFill>
              </a:defRPr>
            </a:lvl7pPr>
            <a:lvl8pPr lvl="7" algn="ctr">
              <a:spcBef>
                <a:spcPts val="0"/>
              </a:spcBef>
              <a:buClr>
                <a:schemeClr val="accent5"/>
              </a:buClr>
              <a:buSzPct val="100000"/>
              <a:defRPr sz="13000">
                <a:solidFill>
                  <a:schemeClr val="accent5"/>
                </a:solidFill>
              </a:defRPr>
            </a:lvl8pPr>
            <a:lvl9pPr lvl="8" algn="ctr">
              <a:spcBef>
                <a:spcPts val="0"/>
              </a:spcBef>
              <a:buClr>
                <a:schemeClr val="accent5"/>
              </a:buClr>
              <a:buSzPct val="100000"/>
              <a:defRPr sz="13000">
                <a:solidFill>
                  <a:schemeClr val="accent5"/>
                </a:solidFill>
              </a:defRPr>
            </a:lvl9pPr>
          </a:lstStyle>
          <a:p>
            <a:endParaRPr/>
          </a:p>
        </p:txBody>
      </p:sp>
      <p:sp>
        <p:nvSpPr>
          <p:cNvPr id="55" name="Shape 55"/>
          <p:cNvSpPr txBox="1">
            <a:spLocks noGrp="1"/>
          </p:cNvSpPr>
          <p:nvPr>
            <p:ph type="body" idx="1"/>
          </p:nvPr>
        </p:nvSpPr>
        <p:spPr>
          <a:xfrm>
            <a:off x="387900" y="2919450"/>
            <a:ext cx="8368200" cy="10716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6" name="Shape 5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7"/>
        <p:cNvGrpSpPr/>
        <p:nvPr/>
      </p:nvGrpSpPr>
      <p:grpSpPr>
        <a:xfrm>
          <a:off x="0" y="0"/>
          <a:ext cx="0" cy="0"/>
          <a:chOff x="0" y="0"/>
          <a:chExt cx="0" cy="0"/>
        </a:xfrm>
      </p:grpSpPr>
      <p:sp>
        <p:nvSpPr>
          <p:cNvPr id="58" name="Shape 5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6"/>
        <p:cNvGrpSpPr/>
        <p:nvPr/>
      </p:nvGrpSpPr>
      <p:grpSpPr>
        <a:xfrm>
          <a:off x="0" y="0"/>
          <a:ext cx="0" cy="0"/>
          <a:chOff x="0" y="0"/>
          <a:chExt cx="0" cy="0"/>
        </a:xfrm>
      </p:grpSpPr>
      <p:cxnSp>
        <p:nvCxnSpPr>
          <p:cNvPr id="17" name="Shape 17"/>
          <p:cNvCxnSpPr/>
          <p:nvPr/>
        </p:nvCxnSpPr>
        <p:spPr>
          <a:xfrm>
            <a:off x="4359601" y="2817463"/>
            <a:ext cx="424800" cy="0"/>
          </a:xfrm>
          <a:prstGeom prst="straightConnector1">
            <a:avLst/>
          </a:prstGeom>
          <a:noFill/>
          <a:ln w="38100" cap="flat" cmpd="sng">
            <a:solidFill>
              <a:schemeClr val="accent4"/>
            </a:solidFill>
            <a:prstDash val="solid"/>
            <a:round/>
            <a:headEnd type="none" w="med" len="med"/>
            <a:tailEnd type="none" w="med" len="med"/>
          </a:ln>
        </p:spPr>
      </p:cxnSp>
      <p:sp>
        <p:nvSpPr>
          <p:cNvPr id="18" name="Shape 18"/>
          <p:cNvSpPr txBox="1">
            <a:spLocks noGrp="1"/>
          </p:cNvSpPr>
          <p:nvPr>
            <p:ph type="title"/>
          </p:nvPr>
        </p:nvSpPr>
        <p:spPr>
          <a:xfrm>
            <a:off x="480750" y="1764950"/>
            <a:ext cx="8222100" cy="907500"/>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cxnSp>
        <p:nvCxnSpPr>
          <p:cNvPr id="21" name="Shape 21"/>
          <p:cNvCxnSpPr/>
          <p:nvPr/>
        </p:nvCxnSpPr>
        <p:spPr>
          <a:xfrm>
            <a:off x="492562" y="1260283"/>
            <a:ext cx="424800" cy="0"/>
          </a:xfrm>
          <a:prstGeom prst="straightConnector1">
            <a:avLst/>
          </a:prstGeom>
          <a:noFill/>
          <a:ln w="38100" cap="flat" cmpd="sng">
            <a:solidFill>
              <a:schemeClr val="accent4"/>
            </a:solidFill>
            <a:prstDash val="solid"/>
            <a:round/>
            <a:headEnd type="none" w="med" len="med"/>
            <a:tailEnd type="none" w="med" len="med"/>
          </a:ln>
        </p:spPr>
      </p:cxnSp>
      <p:sp>
        <p:nvSpPr>
          <p:cNvPr id="22" name="Shape 22"/>
          <p:cNvSpPr txBox="1">
            <a:spLocks noGrp="1"/>
          </p:cNvSpPr>
          <p:nvPr>
            <p:ph type="title"/>
          </p:nvPr>
        </p:nvSpPr>
        <p:spPr>
          <a:xfrm>
            <a:off x="387900" y="458025"/>
            <a:ext cx="8368200" cy="6861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387900" y="1489824"/>
            <a:ext cx="8368200" cy="30789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5"/>
        <p:cNvGrpSpPr/>
        <p:nvPr/>
      </p:nvGrpSpPr>
      <p:grpSpPr>
        <a:xfrm>
          <a:off x="0" y="0"/>
          <a:ext cx="0" cy="0"/>
          <a:chOff x="0" y="0"/>
          <a:chExt cx="0" cy="0"/>
        </a:xfrm>
      </p:grpSpPr>
      <p:cxnSp>
        <p:nvCxnSpPr>
          <p:cNvPr id="26" name="Shape 26"/>
          <p:cNvCxnSpPr/>
          <p:nvPr/>
        </p:nvCxnSpPr>
        <p:spPr>
          <a:xfrm>
            <a:off x="492562" y="1260283"/>
            <a:ext cx="424800" cy="0"/>
          </a:xfrm>
          <a:prstGeom prst="straightConnector1">
            <a:avLst/>
          </a:prstGeom>
          <a:noFill/>
          <a:ln w="38100" cap="flat" cmpd="sng">
            <a:solidFill>
              <a:schemeClr val="accent4"/>
            </a:solidFill>
            <a:prstDash val="solid"/>
            <a:round/>
            <a:headEnd type="none" w="med" len="med"/>
            <a:tailEnd type="none" w="med" len="med"/>
          </a:ln>
        </p:spPr>
      </p:cxnSp>
      <p:sp>
        <p:nvSpPr>
          <p:cNvPr id="27" name="Shape 27"/>
          <p:cNvSpPr txBox="1">
            <a:spLocks noGrp="1"/>
          </p:cNvSpPr>
          <p:nvPr>
            <p:ph type="title"/>
          </p:nvPr>
        </p:nvSpPr>
        <p:spPr>
          <a:xfrm>
            <a:off x="387900" y="458025"/>
            <a:ext cx="8368200" cy="6861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387900" y="1489825"/>
            <a:ext cx="3999900" cy="30789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9" name="Shape 29"/>
          <p:cNvSpPr txBox="1">
            <a:spLocks noGrp="1"/>
          </p:cNvSpPr>
          <p:nvPr>
            <p:ph type="body" idx="2"/>
          </p:nvPr>
        </p:nvSpPr>
        <p:spPr>
          <a:xfrm>
            <a:off x="4756200" y="1489825"/>
            <a:ext cx="3999900" cy="30789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0" name="Shape 3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87900" y="458025"/>
            <a:ext cx="8368200" cy="6861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3" name="Shape 3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4"/>
        <p:cNvGrpSpPr/>
        <p:nvPr/>
      </p:nvGrpSpPr>
      <p:grpSpPr>
        <a:xfrm>
          <a:off x="0" y="0"/>
          <a:ext cx="0" cy="0"/>
          <a:chOff x="0" y="0"/>
          <a:chExt cx="0" cy="0"/>
        </a:xfrm>
      </p:grpSpPr>
      <p:cxnSp>
        <p:nvCxnSpPr>
          <p:cNvPr id="35" name="Shape 35"/>
          <p:cNvCxnSpPr/>
          <p:nvPr/>
        </p:nvCxnSpPr>
        <p:spPr>
          <a:xfrm>
            <a:off x="489218" y="1412276"/>
            <a:ext cx="331500" cy="0"/>
          </a:xfrm>
          <a:prstGeom prst="straightConnector1">
            <a:avLst/>
          </a:prstGeom>
          <a:noFill/>
          <a:ln w="38100" cap="flat" cmpd="sng">
            <a:solidFill>
              <a:schemeClr val="accent4"/>
            </a:solidFill>
            <a:prstDash val="solid"/>
            <a:round/>
            <a:headEnd type="none" w="med" len="med"/>
            <a:tailEnd type="none" w="med" len="med"/>
          </a:ln>
        </p:spPr>
      </p:cxnSp>
      <p:sp>
        <p:nvSpPr>
          <p:cNvPr id="36" name="Shape 36"/>
          <p:cNvSpPr txBox="1">
            <a:spLocks noGrp="1"/>
          </p:cNvSpPr>
          <p:nvPr>
            <p:ph type="title"/>
          </p:nvPr>
        </p:nvSpPr>
        <p:spPr>
          <a:xfrm>
            <a:off x="3879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7" name="Shape 37"/>
          <p:cNvSpPr txBox="1">
            <a:spLocks noGrp="1"/>
          </p:cNvSpPr>
          <p:nvPr>
            <p:ph type="body" idx="1"/>
          </p:nvPr>
        </p:nvSpPr>
        <p:spPr>
          <a:xfrm>
            <a:off x="387900" y="1594025"/>
            <a:ext cx="2808000" cy="26811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8" name="Shape 3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90250" y="526350"/>
            <a:ext cx="56187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41" name="Shape 4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2"/>
        <p:cNvGrpSpPr/>
        <p:nvPr/>
      </p:nvGrpSpPr>
      <p:grpSpPr>
        <a:xfrm>
          <a:off x="0" y="0"/>
          <a:ext cx="0" cy="0"/>
          <a:chOff x="0" y="0"/>
          <a:chExt cx="0" cy="0"/>
        </a:xfrm>
      </p:grpSpPr>
      <p:sp>
        <p:nvSpPr>
          <p:cNvPr id="43" name="Shape 43"/>
          <p:cNvSpPr/>
          <p:nvPr/>
        </p:nvSpPr>
        <p:spPr>
          <a:xfrm>
            <a:off x="4572000" y="-75"/>
            <a:ext cx="4572000" cy="5143500"/>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cxnSp>
        <p:nvCxnSpPr>
          <p:cNvPr id="44" name="Shape 44"/>
          <p:cNvCxnSpPr/>
          <p:nvPr/>
        </p:nvCxnSpPr>
        <p:spPr>
          <a:xfrm>
            <a:off x="5029675" y="4495503"/>
            <a:ext cx="540900" cy="0"/>
          </a:xfrm>
          <a:prstGeom prst="straightConnector1">
            <a:avLst/>
          </a:prstGeom>
          <a:noFill/>
          <a:ln w="38100" cap="flat" cmpd="sng">
            <a:solidFill>
              <a:schemeClr val="accent5"/>
            </a:solidFill>
            <a:prstDash val="solid"/>
            <a:round/>
            <a:headEnd type="none" w="med" len="med"/>
            <a:tailEnd type="none" w="med" len="med"/>
          </a:ln>
        </p:spPr>
      </p:cxnSp>
      <p:sp>
        <p:nvSpPr>
          <p:cNvPr id="45" name="Shape 45"/>
          <p:cNvSpPr txBox="1">
            <a:spLocks noGrp="1"/>
          </p:cNvSpPr>
          <p:nvPr>
            <p:ph type="title"/>
          </p:nvPr>
        </p:nvSpPr>
        <p:spPr>
          <a:xfrm>
            <a:off x="265500" y="1209075"/>
            <a:ext cx="4045200" cy="1506300"/>
          </a:xfrm>
          <a:prstGeom prst="rect">
            <a:avLst/>
          </a:prstGeom>
        </p:spPr>
        <p:txBody>
          <a:bodyPr lIns="91425" tIns="91425" rIns="91425" bIns="91425" anchor="b" anchorCtr="0"/>
          <a:lstStyle>
            <a:lvl1pPr lvl="0" algn="ctr">
              <a:spcBef>
                <a:spcPts val="0"/>
              </a:spcBef>
              <a:buSzPct val="100000"/>
              <a:defRPr sz="3800"/>
            </a:lvl1pPr>
            <a:lvl2pPr lvl="1" algn="ctr">
              <a:spcBef>
                <a:spcPts val="0"/>
              </a:spcBef>
              <a:buSzPct val="100000"/>
              <a:defRPr sz="3800"/>
            </a:lvl2pPr>
            <a:lvl3pPr lvl="2" algn="ctr">
              <a:spcBef>
                <a:spcPts val="0"/>
              </a:spcBef>
              <a:buSzPct val="100000"/>
              <a:defRPr sz="3800"/>
            </a:lvl3pPr>
            <a:lvl4pPr lvl="3" algn="ctr">
              <a:spcBef>
                <a:spcPts val="0"/>
              </a:spcBef>
              <a:buSzPct val="100000"/>
              <a:defRPr sz="3800"/>
            </a:lvl4pPr>
            <a:lvl5pPr lvl="4" algn="ctr">
              <a:spcBef>
                <a:spcPts val="0"/>
              </a:spcBef>
              <a:buSzPct val="100000"/>
              <a:defRPr sz="3800"/>
            </a:lvl5pPr>
            <a:lvl6pPr lvl="5" algn="ctr">
              <a:spcBef>
                <a:spcPts val="0"/>
              </a:spcBef>
              <a:buSzPct val="100000"/>
              <a:defRPr sz="3800"/>
            </a:lvl6pPr>
            <a:lvl7pPr lvl="6" algn="ctr">
              <a:spcBef>
                <a:spcPts val="0"/>
              </a:spcBef>
              <a:buSzPct val="100000"/>
              <a:defRPr sz="3800"/>
            </a:lvl7pPr>
            <a:lvl8pPr lvl="7" algn="ctr">
              <a:spcBef>
                <a:spcPts val="0"/>
              </a:spcBef>
              <a:buSzPct val="100000"/>
              <a:defRPr sz="3800"/>
            </a:lvl8pPr>
            <a:lvl9pPr lvl="8" algn="ctr">
              <a:spcBef>
                <a:spcPts val="0"/>
              </a:spcBef>
              <a:buSzPct val="100000"/>
              <a:defRPr sz="3800"/>
            </a:lvl9pPr>
          </a:lstStyle>
          <a:p>
            <a:endParaRPr/>
          </a:p>
        </p:txBody>
      </p:sp>
      <p:sp>
        <p:nvSpPr>
          <p:cNvPr id="46" name="Shape 46"/>
          <p:cNvSpPr txBox="1">
            <a:spLocks noGrp="1"/>
          </p:cNvSpPr>
          <p:nvPr>
            <p:ph type="subTitle" idx="1"/>
          </p:nvPr>
        </p:nvSpPr>
        <p:spPr>
          <a:xfrm>
            <a:off x="265500" y="2769000"/>
            <a:ext cx="4045200" cy="1345500"/>
          </a:xfrm>
          <a:prstGeom prst="rect">
            <a:avLst/>
          </a:prstGeom>
        </p:spPr>
        <p:txBody>
          <a:bodyPr lIns="91425" tIns="91425" rIns="91425" bIns="91425" anchor="t" anchorCtr="0"/>
          <a:lstStyle>
            <a:lvl1pPr lvl="0" algn="ctr">
              <a:lnSpc>
                <a:spcPct val="100000"/>
              </a:lnSpc>
              <a:spcBef>
                <a:spcPts val="0"/>
              </a:spcBef>
              <a:spcAft>
                <a:spcPts val="0"/>
              </a:spcAft>
              <a:buClr>
                <a:schemeClr val="accent5"/>
              </a:buClr>
              <a:buSzPct val="100000"/>
              <a:buNone/>
              <a:defRPr sz="2100">
                <a:solidFill>
                  <a:schemeClr val="accent5"/>
                </a:solidFill>
              </a:defRPr>
            </a:lvl1pPr>
            <a:lvl2pPr lvl="1" algn="ctr">
              <a:lnSpc>
                <a:spcPct val="100000"/>
              </a:lnSpc>
              <a:spcBef>
                <a:spcPts val="0"/>
              </a:spcBef>
              <a:spcAft>
                <a:spcPts val="0"/>
              </a:spcAft>
              <a:buClr>
                <a:schemeClr val="accent5"/>
              </a:buClr>
              <a:buSzPct val="100000"/>
              <a:buNone/>
              <a:defRPr sz="2100">
                <a:solidFill>
                  <a:schemeClr val="accent5"/>
                </a:solidFill>
              </a:defRPr>
            </a:lvl2pPr>
            <a:lvl3pPr lvl="2" algn="ctr">
              <a:lnSpc>
                <a:spcPct val="100000"/>
              </a:lnSpc>
              <a:spcBef>
                <a:spcPts val="0"/>
              </a:spcBef>
              <a:spcAft>
                <a:spcPts val="0"/>
              </a:spcAft>
              <a:buClr>
                <a:schemeClr val="accent5"/>
              </a:buClr>
              <a:buSzPct val="100000"/>
              <a:buNone/>
              <a:defRPr sz="2100">
                <a:solidFill>
                  <a:schemeClr val="accent5"/>
                </a:solidFill>
              </a:defRPr>
            </a:lvl3pPr>
            <a:lvl4pPr lvl="3" algn="ctr">
              <a:lnSpc>
                <a:spcPct val="100000"/>
              </a:lnSpc>
              <a:spcBef>
                <a:spcPts val="0"/>
              </a:spcBef>
              <a:spcAft>
                <a:spcPts val="0"/>
              </a:spcAft>
              <a:buClr>
                <a:schemeClr val="accent5"/>
              </a:buClr>
              <a:buSzPct val="100000"/>
              <a:buNone/>
              <a:defRPr sz="2100">
                <a:solidFill>
                  <a:schemeClr val="accent5"/>
                </a:solidFill>
              </a:defRPr>
            </a:lvl4pPr>
            <a:lvl5pPr lvl="4" algn="ctr">
              <a:lnSpc>
                <a:spcPct val="100000"/>
              </a:lnSpc>
              <a:spcBef>
                <a:spcPts val="0"/>
              </a:spcBef>
              <a:spcAft>
                <a:spcPts val="0"/>
              </a:spcAft>
              <a:buClr>
                <a:schemeClr val="accent5"/>
              </a:buClr>
              <a:buSzPct val="100000"/>
              <a:buNone/>
              <a:defRPr sz="2100">
                <a:solidFill>
                  <a:schemeClr val="accent5"/>
                </a:solidFill>
              </a:defRPr>
            </a:lvl5pPr>
            <a:lvl6pPr lvl="5" algn="ctr">
              <a:lnSpc>
                <a:spcPct val="100000"/>
              </a:lnSpc>
              <a:spcBef>
                <a:spcPts val="0"/>
              </a:spcBef>
              <a:spcAft>
                <a:spcPts val="0"/>
              </a:spcAft>
              <a:buClr>
                <a:schemeClr val="accent5"/>
              </a:buClr>
              <a:buSzPct val="100000"/>
              <a:buNone/>
              <a:defRPr sz="2100">
                <a:solidFill>
                  <a:schemeClr val="accent5"/>
                </a:solidFill>
              </a:defRPr>
            </a:lvl6pPr>
            <a:lvl7pPr lvl="6" algn="ctr">
              <a:lnSpc>
                <a:spcPct val="100000"/>
              </a:lnSpc>
              <a:spcBef>
                <a:spcPts val="0"/>
              </a:spcBef>
              <a:spcAft>
                <a:spcPts val="0"/>
              </a:spcAft>
              <a:buClr>
                <a:schemeClr val="accent5"/>
              </a:buClr>
              <a:buSzPct val="100000"/>
              <a:buNone/>
              <a:defRPr sz="2100">
                <a:solidFill>
                  <a:schemeClr val="accent5"/>
                </a:solidFill>
              </a:defRPr>
            </a:lvl7pPr>
            <a:lvl8pPr lvl="7" algn="ctr">
              <a:lnSpc>
                <a:spcPct val="100000"/>
              </a:lnSpc>
              <a:spcBef>
                <a:spcPts val="0"/>
              </a:spcBef>
              <a:spcAft>
                <a:spcPts val="0"/>
              </a:spcAft>
              <a:buClr>
                <a:schemeClr val="accent5"/>
              </a:buClr>
              <a:buSzPct val="100000"/>
              <a:buNone/>
              <a:defRPr sz="2100">
                <a:solidFill>
                  <a:schemeClr val="accent5"/>
                </a:solidFill>
              </a:defRPr>
            </a:lvl8pPr>
            <a:lvl9pPr lvl="8" algn="ctr">
              <a:lnSpc>
                <a:spcPct val="100000"/>
              </a:lnSpc>
              <a:spcBef>
                <a:spcPts val="0"/>
              </a:spcBef>
              <a:spcAft>
                <a:spcPts val="0"/>
              </a:spcAft>
              <a:buClr>
                <a:schemeClr val="accent5"/>
              </a:buClr>
              <a:buSzPct val="100000"/>
              <a:buNone/>
              <a:defRPr sz="2100">
                <a:solidFill>
                  <a:schemeClr val="accent5"/>
                </a:solidFill>
              </a:defRPr>
            </a:lvl9pPr>
          </a:lstStyle>
          <a:p>
            <a:endParaRPr/>
          </a:p>
        </p:txBody>
      </p:sp>
      <p:sp>
        <p:nvSpPr>
          <p:cNvPr id="47" name="Shape 47"/>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8" name="Shape 4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319500" y="4233725"/>
            <a:ext cx="5998800" cy="598800"/>
          </a:xfrm>
          <a:prstGeom prst="rect">
            <a:avLst/>
          </a:prstGeom>
        </p:spPr>
        <p:txBody>
          <a:bodyPr lIns="91425" tIns="91425" rIns="91425" bIns="91425" anchor="ctr" anchorCtr="0"/>
          <a:lstStyle>
            <a:lvl1pPr lvl="0">
              <a:lnSpc>
                <a:spcPct val="100000"/>
              </a:lnSpc>
              <a:spcBef>
                <a:spcPts val="0"/>
              </a:spcBef>
              <a:spcAft>
                <a:spcPts val="0"/>
              </a:spcAft>
              <a:buFont typeface="Roboto Slab"/>
              <a:buNone/>
              <a:defRPr>
                <a:latin typeface="Roboto Slab"/>
                <a:ea typeface="Roboto Slab"/>
                <a:cs typeface="Roboto Slab"/>
                <a:sym typeface="Roboto Slab"/>
              </a:defRPr>
            </a:lvl1pPr>
          </a:lstStyle>
          <a:p>
            <a:endParaRPr/>
          </a:p>
        </p:txBody>
      </p:sp>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87900" y="458025"/>
            <a:ext cx="8368200" cy="686100"/>
          </a:xfrm>
          <a:prstGeom prst="rect">
            <a:avLst/>
          </a:prstGeom>
          <a:noFill/>
          <a:ln>
            <a:noFill/>
          </a:ln>
        </p:spPr>
        <p:txBody>
          <a:bodyPr lIns="91425" tIns="91425" rIns="91425" bIns="91425" anchor="b" anchorCtr="0"/>
          <a:lstStyle>
            <a:lvl1pPr lvl="0">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1pPr>
            <a:lvl2pPr lvl="1">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2pPr>
            <a:lvl3pPr lvl="2">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3pPr>
            <a:lvl4pPr lvl="3">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4pPr>
            <a:lvl5pPr lvl="4">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5pPr>
            <a:lvl6pPr lvl="5">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6pPr>
            <a:lvl7pPr lvl="6">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7pPr>
            <a:lvl8pPr lvl="7">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8pPr>
            <a:lvl9pPr lvl="8">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387900" y="1489824"/>
            <a:ext cx="8368200" cy="30789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1"/>
              </a:buClr>
              <a:buSzPct val="100000"/>
              <a:buFont typeface="Roboto"/>
              <a:defRPr sz="1800">
                <a:solidFill>
                  <a:schemeClr val="dk1"/>
                </a:solidFill>
                <a:latin typeface="Roboto"/>
                <a:ea typeface="Roboto"/>
                <a:cs typeface="Roboto"/>
                <a:sym typeface="Roboto"/>
              </a:defRPr>
            </a:lvl1pPr>
            <a:lvl2pPr lvl="1">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2pPr>
            <a:lvl3pPr lvl="2">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3pPr>
            <a:lvl4pPr lvl="3">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4pPr>
            <a:lvl5pPr lvl="4">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5pPr>
            <a:lvl6pPr lvl="5">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6pPr>
            <a:lvl7pPr lvl="6">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7pPr>
            <a:lvl8pPr lvl="7">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8pPr>
            <a:lvl9pPr lvl="8">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hyperlink" Target="http://www.baltimorecountymd.gov/Agencies/publicworks/metro/metro_swrsrvchg.html" TargetMode="External"/><Relationship Id="rId13" Type="http://schemas.openxmlformats.org/officeDocument/2006/relationships/hyperlink" Target="http://www.ukmarinesac.org.uk/activities/ports/ph4_3_1.htm" TargetMode="External"/><Relationship Id="rId3" Type="http://schemas.openxmlformats.org/officeDocument/2006/relationships/hyperlink" Target="http://www.jamestowndistributors.com/userportal/document.do?docId=326" TargetMode="External"/><Relationship Id="rId7" Type="http://schemas.openxmlformats.org/officeDocument/2006/relationships/hyperlink" Target="http://www.bottompaintstore.com/manufacturers-eco-friendly-boat-bottom-paint-c-14054_13530.html/smart-solution-metal-free-bottom-paint-p-9937.html" TargetMode="External"/><Relationship Id="rId12" Type="http://schemas.openxmlformats.org/officeDocument/2006/relationships/hyperlink" Target="http://www.scottsboatservice.com/bottompaint.html"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www.yachtpaint.com/LiteratureCentre/antifouling_101_usa_eng.pdf" TargetMode="External"/><Relationship Id="rId11" Type="http://schemas.openxmlformats.org/officeDocument/2006/relationships/hyperlink" Target="http://www.serc.si.edu/labs/marine_invasions/feature_story/October_2012.aspx" TargetMode="External"/><Relationship Id="rId5" Type="http://schemas.openxmlformats.org/officeDocument/2006/relationships/hyperlink" Target="http://www.westmarine.com/WestAdvisor/Top-Ten-Antifouling-Paint-Buying-Questions" TargetMode="External"/><Relationship Id="rId10" Type="http://schemas.openxmlformats.org/officeDocument/2006/relationships/hyperlink" Target="http://physicsbuzz.physicscentral.com/2013/01/researchers-develop-new-material-to.html" TargetMode="External"/><Relationship Id="rId4" Type="http://schemas.openxmlformats.org/officeDocument/2006/relationships/hyperlink" Target="http://www.westmarine.com/bottom-paint" TargetMode="External"/><Relationship Id="rId9" Type="http://schemas.openxmlformats.org/officeDocument/2006/relationships/hyperlink" Target="https://www.biofilm.montana.edu/biofilm-basics-section-1.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ctrTitle"/>
          </p:nvPr>
        </p:nvSpPr>
        <p:spPr>
          <a:xfrm>
            <a:off x="1680301" y="1188925"/>
            <a:ext cx="5783400" cy="1457399"/>
          </a:xfrm>
          <a:prstGeom prst="rect">
            <a:avLst/>
          </a:prstGeom>
        </p:spPr>
        <p:txBody>
          <a:bodyPr lIns="91425" tIns="91425" rIns="91425" bIns="91425" anchor="b" anchorCtr="0">
            <a:noAutofit/>
          </a:bodyPr>
          <a:lstStyle/>
          <a:p>
            <a:pPr lvl="0">
              <a:spcBef>
                <a:spcPts val="0"/>
              </a:spcBef>
              <a:buNone/>
            </a:pPr>
            <a:r>
              <a:rPr lang="en"/>
              <a:t>Harbor Pollution: Biofilms </a:t>
            </a:r>
          </a:p>
        </p:txBody>
      </p:sp>
      <p:sp>
        <p:nvSpPr>
          <p:cNvPr id="64" name="Shape 64"/>
          <p:cNvSpPr txBox="1">
            <a:spLocks noGrp="1"/>
          </p:cNvSpPr>
          <p:nvPr>
            <p:ph type="subTitle" idx="1"/>
          </p:nvPr>
        </p:nvSpPr>
        <p:spPr>
          <a:xfrm>
            <a:off x="1680301" y="3049450"/>
            <a:ext cx="5783400" cy="909000"/>
          </a:xfrm>
          <a:prstGeom prst="rect">
            <a:avLst/>
          </a:prstGeom>
        </p:spPr>
        <p:txBody>
          <a:bodyPr lIns="91425" tIns="91425" rIns="91425" bIns="91425" anchor="t" anchorCtr="0">
            <a:noAutofit/>
          </a:bodyPr>
          <a:lstStyle/>
          <a:p>
            <a:pPr lvl="0">
              <a:spcBef>
                <a:spcPts val="0"/>
              </a:spcBef>
              <a:buNone/>
            </a:pPr>
            <a:r>
              <a:rPr lang="en"/>
              <a:t>Emma, Kendall, Quinn, Ruby </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Testing continued...</a:t>
            </a:r>
          </a:p>
        </p:txBody>
      </p:sp>
      <p:sp>
        <p:nvSpPr>
          <p:cNvPr id="128" name="Shape 128"/>
          <p:cNvSpPr txBox="1">
            <a:spLocks noGrp="1"/>
          </p:cNvSpPr>
          <p:nvPr>
            <p:ph type="body" idx="1"/>
          </p:nvPr>
        </p:nvSpPr>
        <p:spPr>
          <a:xfrm>
            <a:off x="4605375" y="1326550"/>
            <a:ext cx="4150800" cy="3242099"/>
          </a:xfrm>
          <a:prstGeom prst="rect">
            <a:avLst/>
          </a:prstGeom>
        </p:spPr>
        <p:txBody>
          <a:bodyPr lIns="91425" tIns="91425" rIns="91425" bIns="91425" anchor="t" anchorCtr="0">
            <a:noAutofit/>
          </a:bodyPr>
          <a:lstStyle/>
          <a:p>
            <a:pPr marL="514350" lvl="0" indent="-285750" rtl="0">
              <a:spcBef>
                <a:spcPts val="0"/>
              </a:spcBef>
              <a:buFont typeface="Arial" panose="020B0604020202020204" pitchFamily="34" charset="0"/>
              <a:buChar char="•"/>
            </a:pPr>
            <a:r>
              <a:rPr lang="en" dirty="0"/>
              <a:t>When observing the amount of biofilms we are actually counting the amount algae we see on the 2x2cm square under the microscope </a:t>
            </a:r>
          </a:p>
          <a:p>
            <a:pPr marL="514350" lvl="0" indent="-285750">
              <a:spcBef>
                <a:spcPts val="0"/>
              </a:spcBef>
              <a:buFont typeface="Arial" panose="020B0604020202020204" pitchFamily="34" charset="0"/>
              <a:buChar char="•"/>
            </a:pPr>
            <a:r>
              <a:rPr lang="en" dirty="0"/>
              <a:t>Used a magnification of 30X on a dissecting microscope to count the algae </a:t>
            </a:r>
          </a:p>
        </p:txBody>
      </p:sp>
      <p:pic>
        <p:nvPicPr>
          <p:cNvPr id="129" name="Shape 129"/>
          <p:cNvPicPr preferRelativeResize="0"/>
          <p:nvPr/>
        </p:nvPicPr>
        <p:blipFill rotWithShape="1">
          <a:blip r:embed="rId3">
            <a:alphaModFix/>
          </a:blip>
          <a:srcRect l="13229" t="19946" r="6642" b="11178"/>
          <a:stretch/>
        </p:blipFill>
        <p:spPr>
          <a:xfrm rot="5400000">
            <a:off x="725849" y="1188899"/>
            <a:ext cx="3091101" cy="3542524"/>
          </a:xfrm>
          <a:prstGeom prst="rect">
            <a:avLst/>
          </a:prstGeom>
          <a:noFill/>
          <a:ln>
            <a:noFill/>
          </a:ln>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134" name="Shape 134"/>
          <p:cNvGraphicFramePr/>
          <p:nvPr/>
        </p:nvGraphicFramePr>
        <p:xfrm>
          <a:off x="1966462" y="60327"/>
          <a:ext cx="6531150" cy="4926041"/>
        </p:xfrm>
        <a:graphic>
          <a:graphicData uri="http://schemas.openxmlformats.org/drawingml/2006/table">
            <a:tbl>
              <a:tblPr>
                <a:noFill/>
                <a:tableStyleId>{EC8BBF9D-2362-428E-8BC3-1BC1313018A8}</a:tableStyleId>
              </a:tblPr>
              <a:tblGrid>
                <a:gridCol w="1801300"/>
                <a:gridCol w="1164450"/>
                <a:gridCol w="957575"/>
                <a:gridCol w="1155675"/>
                <a:gridCol w="1452150"/>
              </a:tblGrid>
              <a:tr h="488900">
                <a:tc>
                  <a:txBody>
                    <a:bodyPr/>
                    <a:lstStyle/>
                    <a:p>
                      <a:pPr lvl="0">
                        <a:spcBef>
                          <a:spcPts val="0"/>
                        </a:spcBef>
                        <a:buNone/>
                      </a:pPr>
                      <a:r>
                        <a:rPr lang="en" sz="1100">
                          <a:solidFill>
                            <a:srgbClr val="EFEFEF"/>
                          </a:solidFill>
                        </a:rPr>
                        <a:t>Concentration of paint </a:t>
                      </a:r>
                    </a:p>
                  </a:txBody>
                  <a:tcPr marL="91425" marR="91425" marT="91425" marB="91425"/>
                </a:tc>
                <a:tc>
                  <a:txBody>
                    <a:bodyPr/>
                    <a:lstStyle/>
                    <a:p>
                      <a:pPr lvl="0">
                        <a:spcBef>
                          <a:spcPts val="0"/>
                        </a:spcBef>
                        <a:buNone/>
                      </a:pPr>
                      <a:r>
                        <a:rPr lang="en" sz="1100">
                          <a:solidFill>
                            <a:srgbClr val="EFEFEF"/>
                          </a:solidFill>
                        </a:rPr>
                        <a:t>Trial </a:t>
                      </a:r>
                    </a:p>
                  </a:txBody>
                  <a:tcPr marL="91425" marR="91425" marT="91425" marB="91425"/>
                </a:tc>
                <a:tc>
                  <a:txBody>
                    <a:bodyPr/>
                    <a:lstStyle/>
                    <a:p>
                      <a:pPr lvl="0">
                        <a:spcBef>
                          <a:spcPts val="0"/>
                        </a:spcBef>
                        <a:buNone/>
                      </a:pPr>
                      <a:r>
                        <a:rPr lang="en" sz="1100">
                          <a:solidFill>
                            <a:srgbClr val="EFEFEF"/>
                          </a:solidFill>
                        </a:rPr>
                        <a:t>No Paint</a:t>
                      </a:r>
                    </a:p>
                  </a:txBody>
                  <a:tcPr marL="91425" marR="91425" marT="91425" marB="91425"/>
                </a:tc>
                <a:tc>
                  <a:txBody>
                    <a:bodyPr/>
                    <a:lstStyle/>
                    <a:p>
                      <a:pPr lvl="0">
                        <a:spcBef>
                          <a:spcPts val="0"/>
                        </a:spcBef>
                        <a:buNone/>
                      </a:pPr>
                      <a:r>
                        <a:rPr lang="en" sz="1100">
                          <a:solidFill>
                            <a:srgbClr val="EFEFEF"/>
                          </a:solidFill>
                        </a:rPr>
                        <a:t>Striped Paint</a:t>
                      </a:r>
                    </a:p>
                  </a:txBody>
                  <a:tcPr marL="91425" marR="91425" marT="91425" marB="91425"/>
                </a:tc>
                <a:tc>
                  <a:txBody>
                    <a:bodyPr/>
                    <a:lstStyle/>
                    <a:p>
                      <a:pPr lvl="0">
                        <a:spcBef>
                          <a:spcPts val="0"/>
                        </a:spcBef>
                        <a:buNone/>
                      </a:pPr>
                      <a:r>
                        <a:rPr lang="en" sz="1100">
                          <a:solidFill>
                            <a:srgbClr val="EFEFEF"/>
                          </a:solidFill>
                        </a:rPr>
                        <a:t>Full Paint</a:t>
                      </a:r>
                    </a:p>
                  </a:txBody>
                  <a:tcPr marL="91425" marR="91425" marT="91425" marB="91425"/>
                </a:tc>
              </a:tr>
              <a:tr h="374950">
                <a:tc rowSpan="3">
                  <a:txBody>
                    <a:bodyPr/>
                    <a:lstStyle/>
                    <a:p>
                      <a:pPr lvl="0" rtl="0">
                        <a:spcBef>
                          <a:spcPts val="0"/>
                        </a:spcBef>
                        <a:buNone/>
                      </a:pPr>
                      <a:r>
                        <a:rPr lang="en" sz="1100">
                          <a:solidFill>
                            <a:srgbClr val="EFEFEF"/>
                          </a:solidFill>
                        </a:rPr>
                        <a:t>100% -</a:t>
                      </a:r>
                    </a:p>
                  </a:txBody>
                  <a:tcPr marL="91425" marR="91425" marT="91425" marB="91425"/>
                </a:tc>
                <a:tc>
                  <a:txBody>
                    <a:bodyPr/>
                    <a:lstStyle/>
                    <a:p>
                      <a:pPr lvl="0" rtl="0">
                        <a:lnSpc>
                          <a:spcPct val="115000"/>
                        </a:lnSpc>
                        <a:spcBef>
                          <a:spcPts val="0"/>
                        </a:spcBef>
                        <a:buNone/>
                      </a:pPr>
                      <a:r>
                        <a:rPr lang="en" sz="1100">
                          <a:solidFill>
                            <a:srgbClr val="EFEFEF"/>
                          </a:solidFill>
                        </a:rPr>
                        <a:t>1*</a:t>
                      </a:r>
                    </a:p>
                  </a:txBody>
                  <a:tcPr marL="91425" marR="91425" marT="91425" marB="91425"/>
                </a:tc>
                <a:tc>
                  <a:txBody>
                    <a:bodyPr/>
                    <a:lstStyle/>
                    <a:p>
                      <a:pPr lvl="0" rtl="0">
                        <a:lnSpc>
                          <a:spcPct val="115000"/>
                        </a:lnSpc>
                        <a:spcBef>
                          <a:spcPts val="0"/>
                        </a:spcBef>
                        <a:buNone/>
                      </a:pPr>
                      <a:r>
                        <a:rPr lang="en" sz="1100">
                          <a:solidFill>
                            <a:srgbClr val="EFEFEF"/>
                          </a:solidFill>
                        </a:rPr>
                        <a:t>48</a:t>
                      </a:r>
                    </a:p>
                  </a:txBody>
                  <a:tcPr marL="91425" marR="91425" marT="91425" marB="91425"/>
                </a:tc>
                <a:tc>
                  <a:txBody>
                    <a:bodyPr/>
                    <a:lstStyle/>
                    <a:p>
                      <a:pPr lvl="0" rtl="0">
                        <a:lnSpc>
                          <a:spcPct val="115000"/>
                        </a:lnSpc>
                        <a:spcBef>
                          <a:spcPts val="0"/>
                        </a:spcBef>
                        <a:buNone/>
                      </a:pPr>
                      <a:r>
                        <a:rPr lang="en" sz="1100">
                          <a:solidFill>
                            <a:srgbClr val="EFEFEF"/>
                          </a:solidFill>
                        </a:rPr>
                        <a:t>32</a:t>
                      </a:r>
                    </a:p>
                  </a:txBody>
                  <a:tcPr marL="91425" marR="91425" marT="91425" marB="91425"/>
                </a:tc>
                <a:tc>
                  <a:txBody>
                    <a:bodyPr/>
                    <a:lstStyle/>
                    <a:p>
                      <a:pPr lvl="0" rtl="0">
                        <a:lnSpc>
                          <a:spcPct val="115000"/>
                        </a:lnSpc>
                        <a:spcBef>
                          <a:spcPts val="0"/>
                        </a:spcBef>
                        <a:buNone/>
                      </a:pPr>
                      <a:r>
                        <a:rPr lang="en" sz="1100">
                          <a:solidFill>
                            <a:srgbClr val="EFEFEF"/>
                          </a:solidFill>
                        </a:rPr>
                        <a:t>30</a:t>
                      </a:r>
                    </a:p>
                  </a:txBody>
                  <a:tcPr marL="91425" marR="91425" marT="91425" marB="91425"/>
                </a:tc>
              </a:tr>
              <a:tr h="374950">
                <a:tc vMerge="1">
                  <a:txBody>
                    <a:bodyPr/>
                    <a:lstStyle/>
                    <a:p>
                      <a:endParaRPr lang="en-US"/>
                    </a:p>
                  </a:txBody>
                  <a:tcPr/>
                </a:tc>
                <a:tc>
                  <a:txBody>
                    <a:bodyPr/>
                    <a:lstStyle/>
                    <a:p>
                      <a:pPr lvl="0" rtl="0">
                        <a:lnSpc>
                          <a:spcPct val="115000"/>
                        </a:lnSpc>
                        <a:spcBef>
                          <a:spcPts val="0"/>
                        </a:spcBef>
                        <a:buNone/>
                      </a:pPr>
                      <a:r>
                        <a:rPr lang="en" sz="1100">
                          <a:solidFill>
                            <a:srgbClr val="EFEFEF"/>
                          </a:solidFill>
                        </a:rPr>
                        <a:t>2</a:t>
                      </a:r>
                    </a:p>
                  </a:txBody>
                  <a:tcPr marL="91425" marR="91425" marT="91425" marB="91425"/>
                </a:tc>
                <a:tc>
                  <a:txBody>
                    <a:bodyPr/>
                    <a:lstStyle/>
                    <a:p>
                      <a:pPr lvl="0" rtl="0">
                        <a:lnSpc>
                          <a:spcPct val="115000"/>
                        </a:lnSpc>
                        <a:spcBef>
                          <a:spcPts val="0"/>
                        </a:spcBef>
                        <a:buNone/>
                      </a:pPr>
                      <a:r>
                        <a:rPr lang="en" sz="1100">
                          <a:solidFill>
                            <a:srgbClr val="EFEFEF"/>
                          </a:solidFill>
                        </a:rPr>
                        <a:t>33</a:t>
                      </a:r>
                    </a:p>
                  </a:txBody>
                  <a:tcPr marL="91425" marR="91425" marT="91425" marB="91425"/>
                </a:tc>
                <a:tc>
                  <a:txBody>
                    <a:bodyPr/>
                    <a:lstStyle/>
                    <a:p>
                      <a:pPr lvl="0" rtl="0">
                        <a:lnSpc>
                          <a:spcPct val="115000"/>
                        </a:lnSpc>
                        <a:spcBef>
                          <a:spcPts val="0"/>
                        </a:spcBef>
                        <a:buNone/>
                      </a:pPr>
                      <a:r>
                        <a:rPr lang="en" sz="1100">
                          <a:solidFill>
                            <a:srgbClr val="EFEFEF"/>
                          </a:solidFill>
                        </a:rPr>
                        <a:t>8</a:t>
                      </a:r>
                    </a:p>
                  </a:txBody>
                  <a:tcPr marL="91425" marR="91425" marT="91425" marB="91425"/>
                </a:tc>
                <a:tc>
                  <a:txBody>
                    <a:bodyPr/>
                    <a:lstStyle/>
                    <a:p>
                      <a:pPr lvl="0" rtl="0">
                        <a:lnSpc>
                          <a:spcPct val="115000"/>
                        </a:lnSpc>
                        <a:spcBef>
                          <a:spcPts val="0"/>
                        </a:spcBef>
                        <a:buNone/>
                      </a:pPr>
                      <a:r>
                        <a:rPr lang="en" sz="1100">
                          <a:solidFill>
                            <a:srgbClr val="EFEFEF"/>
                          </a:solidFill>
                        </a:rPr>
                        <a:t>8</a:t>
                      </a:r>
                    </a:p>
                  </a:txBody>
                  <a:tcPr marL="91425" marR="91425" marT="91425" marB="91425"/>
                </a:tc>
              </a:tr>
              <a:tr h="374950">
                <a:tc vMerge="1">
                  <a:txBody>
                    <a:bodyPr/>
                    <a:lstStyle/>
                    <a:p>
                      <a:endParaRPr lang="en-US"/>
                    </a:p>
                  </a:txBody>
                  <a:tcPr/>
                </a:tc>
                <a:tc>
                  <a:txBody>
                    <a:bodyPr/>
                    <a:lstStyle/>
                    <a:p>
                      <a:pPr lvl="0" rtl="0">
                        <a:lnSpc>
                          <a:spcPct val="115000"/>
                        </a:lnSpc>
                        <a:spcBef>
                          <a:spcPts val="0"/>
                        </a:spcBef>
                        <a:buNone/>
                      </a:pPr>
                      <a:r>
                        <a:rPr lang="en" sz="1100">
                          <a:solidFill>
                            <a:srgbClr val="EFEFEF"/>
                          </a:solidFill>
                        </a:rPr>
                        <a:t>3</a:t>
                      </a:r>
                    </a:p>
                  </a:txBody>
                  <a:tcPr marL="91425" marR="91425" marT="91425" marB="91425"/>
                </a:tc>
                <a:tc>
                  <a:txBody>
                    <a:bodyPr/>
                    <a:lstStyle/>
                    <a:p>
                      <a:pPr lvl="0" rtl="0">
                        <a:lnSpc>
                          <a:spcPct val="115000"/>
                        </a:lnSpc>
                        <a:spcBef>
                          <a:spcPts val="0"/>
                        </a:spcBef>
                        <a:buNone/>
                      </a:pPr>
                      <a:r>
                        <a:rPr lang="en" sz="1100">
                          <a:solidFill>
                            <a:srgbClr val="EFEFEF"/>
                          </a:solidFill>
                        </a:rPr>
                        <a:t>22</a:t>
                      </a:r>
                    </a:p>
                  </a:txBody>
                  <a:tcPr marL="91425" marR="91425" marT="91425" marB="91425"/>
                </a:tc>
                <a:tc>
                  <a:txBody>
                    <a:bodyPr/>
                    <a:lstStyle/>
                    <a:p>
                      <a:pPr lvl="0" rtl="0">
                        <a:lnSpc>
                          <a:spcPct val="115000"/>
                        </a:lnSpc>
                        <a:spcBef>
                          <a:spcPts val="0"/>
                        </a:spcBef>
                        <a:buNone/>
                      </a:pPr>
                      <a:r>
                        <a:rPr lang="en" sz="1100">
                          <a:solidFill>
                            <a:srgbClr val="EFEFEF"/>
                          </a:solidFill>
                        </a:rPr>
                        <a:t>9</a:t>
                      </a:r>
                    </a:p>
                  </a:txBody>
                  <a:tcPr marL="91425" marR="91425" marT="91425" marB="91425"/>
                </a:tc>
                <a:tc>
                  <a:txBody>
                    <a:bodyPr/>
                    <a:lstStyle/>
                    <a:p>
                      <a:pPr lvl="0" rtl="0">
                        <a:lnSpc>
                          <a:spcPct val="115000"/>
                        </a:lnSpc>
                        <a:spcBef>
                          <a:spcPts val="0"/>
                        </a:spcBef>
                        <a:buNone/>
                      </a:pPr>
                      <a:r>
                        <a:rPr lang="en" sz="1100">
                          <a:solidFill>
                            <a:srgbClr val="EFEFEF"/>
                          </a:solidFill>
                        </a:rPr>
                        <a:t>6</a:t>
                      </a:r>
                    </a:p>
                  </a:txBody>
                  <a:tcPr marL="91425" marR="91425" marT="91425" marB="91425"/>
                </a:tc>
              </a:tr>
              <a:tr h="343875">
                <a:tc rowSpan="3">
                  <a:txBody>
                    <a:bodyPr/>
                    <a:lstStyle/>
                    <a:p>
                      <a:pPr lvl="0" rtl="0">
                        <a:spcBef>
                          <a:spcPts val="0"/>
                        </a:spcBef>
                        <a:buNone/>
                      </a:pPr>
                      <a:r>
                        <a:rPr lang="en" sz="1100">
                          <a:solidFill>
                            <a:srgbClr val="EFEFEF"/>
                          </a:solidFill>
                        </a:rPr>
                        <a:t>75%</a:t>
                      </a:r>
                    </a:p>
                  </a:txBody>
                  <a:tcPr marL="91425" marR="91425" marT="91425" marB="91425"/>
                </a:tc>
                <a:tc>
                  <a:txBody>
                    <a:bodyPr/>
                    <a:lstStyle/>
                    <a:p>
                      <a:pPr lvl="0">
                        <a:spcBef>
                          <a:spcPts val="0"/>
                        </a:spcBef>
                        <a:buNone/>
                      </a:pPr>
                      <a:r>
                        <a:rPr lang="en" sz="1100">
                          <a:solidFill>
                            <a:srgbClr val="EFEFEF"/>
                          </a:solidFill>
                        </a:rPr>
                        <a:t>1</a:t>
                      </a:r>
                    </a:p>
                  </a:txBody>
                  <a:tcPr marL="91425" marR="91425" marT="91425" marB="91425"/>
                </a:tc>
                <a:tc>
                  <a:txBody>
                    <a:bodyPr/>
                    <a:lstStyle/>
                    <a:p>
                      <a:pPr lvl="0">
                        <a:spcBef>
                          <a:spcPts val="0"/>
                        </a:spcBef>
                        <a:buNone/>
                      </a:pPr>
                      <a:r>
                        <a:rPr lang="en" sz="1100">
                          <a:solidFill>
                            <a:srgbClr val="EFEFEF"/>
                          </a:solidFill>
                        </a:rPr>
                        <a:t>35</a:t>
                      </a:r>
                    </a:p>
                  </a:txBody>
                  <a:tcPr marL="91425" marR="91425" marT="91425" marB="91425"/>
                </a:tc>
                <a:tc>
                  <a:txBody>
                    <a:bodyPr/>
                    <a:lstStyle/>
                    <a:p>
                      <a:pPr lvl="0">
                        <a:spcBef>
                          <a:spcPts val="0"/>
                        </a:spcBef>
                        <a:buNone/>
                      </a:pPr>
                      <a:r>
                        <a:rPr lang="en" sz="1100">
                          <a:solidFill>
                            <a:srgbClr val="EFEFEF"/>
                          </a:solidFill>
                        </a:rPr>
                        <a:t>29</a:t>
                      </a:r>
                    </a:p>
                  </a:txBody>
                  <a:tcPr marL="91425" marR="91425" marT="91425" marB="91425"/>
                </a:tc>
                <a:tc>
                  <a:txBody>
                    <a:bodyPr/>
                    <a:lstStyle/>
                    <a:p>
                      <a:pPr lvl="0">
                        <a:spcBef>
                          <a:spcPts val="0"/>
                        </a:spcBef>
                        <a:buNone/>
                      </a:pPr>
                      <a:r>
                        <a:rPr lang="en" sz="1100">
                          <a:solidFill>
                            <a:srgbClr val="EFEFEF"/>
                          </a:solidFill>
                        </a:rPr>
                        <a:t>14</a:t>
                      </a:r>
                    </a:p>
                  </a:txBody>
                  <a:tcPr marL="91425" marR="91425" marT="91425" marB="91425"/>
                </a:tc>
              </a:tr>
              <a:tr h="343875">
                <a:tc vMerge="1">
                  <a:txBody>
                    <a:bodyPr/>
                    <a:lstStyle/>
                    <a:p>
                      <a:endParaRPr lang="en-US"/>
                    </a:p>
                  </a:txBody>
                  <a:tcPr/>
                </a:tc>
                <a:tc>
                  <a:txBody>
                    <a:bodyPr/>
                    <a:lstStyle/>
                    <a:p>
                      <a:pPr lvl="0">
                        <a:spcBef>
                          <a:spcPts val="0"/>
                        </a:spcBef>
                        <a:buNone/>
                      </a:pPr>
                      <a:r>
                        <a:rPr lang="en" sz="1100">
                          <a:solidFill>
                            <a:srgbClr val="EFEFEF"/>
                          </a:solidFill>
                        </a:rPr>
                        <a:t>2</a:t>
                      </a:r>
                    </a:p>
                  </a:txBody>
                  <a:tcPr marL="91425" marR="91425" marT="91425" marB="91425"/>
                </a:tc>
                <a:tc>
                  <a:txBody>
                    <a:bodyPr/>
                    <a:lstStyle/>
                    <a:p>
                      <a:pPr lvl="0">
                        <a:spcBef>
                          <a:spcPts val="0"/>
                        </a:spcBef>
                        <a:buNone/>
                      </a:pPr>
                      <a:r>
                        <a:rPr lang="en" sz="1100">
                          <a:solidFill>
                            <a:srgbClr val="EFEFEF"/>
                          </a:solidFill>
                        </a:rPr>
                        <a:t>18</a:t>
                      </a:r>
                    </a:p>
                  </a:txBody>
                  <a:tcPr marL="91425" marR="91425" marT="91425" marB="91425"/>
                </a:tc>
                <a:tc>
                  <a:txBody>
                    <a:bodyPr/>
                    <a:lstStyle/>
                    <a:p>
                      <a:pPr lvl="0">
                        <a:spcBef>
                          <a:spcPts val="0"/>
                        </a:spcBef>
                        <a:buNone/>
                      </a:pPr>
                      <a:r>
                        <a:rPr lang="en" sz="1100">
                          <a:solidFill>
                            <a:srgbClr val="EFEFEF"/>
                          </a:solidFill>
                        </a:rPr>
                        <a:t>32</a:t>
                      </a:r>
                    </a:p>
                  </a:txBody>
                  <a:tcPr marL="91425" marR="91425" marT="91425" marB="91425"/>
                </a:tc>
                <a:tc>
                  <a:txBody>
                    <a:bodyPr/>
                    <a:lstStyle/>
                    <a:p>
                      <a:pPr lvl="0">
                        <a:spcBef>
                          <a:spcPts val="0"/>
                        </a:spcBef>
                        <a:buNone/>
                      </a:pPr>
                      <a:r>
                        <a:rPr lang="en" sz="1100">
                          <a:solidFill>
                            <a:srgbClr val="EFEFEF"/>
                          </a:solidFill>
                        </a:rPr>
                        <a:t>10</a:t>
                      </a:r>
                    </a:p>
                  </a:txBody>
                  <a:tcPr marL="91425" marR="91425" marT="91425" marB="91425"/>
                </a:tc>
              </a:tr>
              <a:tr h="343875">
                <a:tc vMerge="1">
                  <a:txBody>
                    <a:bodyPr/>
                    <a:lstStyle/>
                    <a:p>
                      <a:endParaRPr lang="en-US"/>
                    </a:p>
                  </a:txBody>
                  <a:tcPr/>
                </a:tc>
                <a:tc>
                  <a:txBody>
                    <a:bodyPr/>
                    <a:lstStyle/>
                    <a:p>
                      <a:pPr lvl="0">
                        <a:spcBef>
                          <a:spcPts val="0"/>
                        </a:spcBef>
                        <a:buNone/>
                      </a:pPr>
                      <a:r>
                        <a:rPr lang="en" sz="1100">
                          <a:solidFill>
                            <a:srgbClr val="EFEFEF"/>
                          </a:solidFill>
                        </a:rPr>
                        <a:t>3</a:t>
                      </a:r>
                    </a:p>
                  </a:txBody>
                  <a:tcPr marL="91425" marR="91425" marT="91425" marB="91425"/>
                </a:tc>
                <a:tc>
                  <a:txBody>
                    <a:bodyPr/>
                    <a:lstStyle/>
                    <a:p>
                      <a:pPr lvl="0">
                        <a:spcBef>
                          <a:spcPts val="0"/>
                        </a:spcBef>
                        <a:buNone/>
                      </a:pPr>
                      <a:r>
                        <a:rPr lang="en" sz="1100">
                          <a:solidFill>
                            <a:srgbClr val="EFEFEF"/>
                          </a:solidFill>
                        </a:rPr>
                        <a:t>31</a:t>
                      </a:r>
                    </a:p>
                  </a:txBody>
                  <a:tcPr marL="91425" marR="91425" marT="91425" marB="91425"/>
                </a:tc>
                <a:tc>
                  <a:txBody>
                    <a:bodyPr/>
                    <a:lstStyle/>
                    <a:p>
                      <a:pPr lvl="0">
                        <a:spcBef>
                          <a:spcPts val="0"/>
                        </a:spcBef>
                        <a:buNone/>
                      </a:pPr>
                      <a:r>
                        <a:rPr lang="en" sz="1100">
                          <a:solidFill>
                            <a:srgbClr val="EFEFEF"/>
                          </a:solidFill>
                        </a:rPr>
                        <a:t>5</a:t>
                      </a:r>
                    </a:p>
                  </a:txBody>
                  <a:tcPr marL="91425" marR="91425" marT="91425" marB="91425"/>
                </a:tc>
                <a:tc>
                  <a:txBody>
                    <a:bodyPr/>
                    <a:lstStyle/>
                    <a:p>
                      <a:pPr lvl="0">
                        <a:spcBef>
                          <a:spcPts val="0"/>
                        </a:spcBef>
                        <a:buNone/>
                      </a:pPr>
                      <a:r>
                        <a:rPr lang="en" sz="1100">
                          <a:solidFill>
                            <a:srgbClr val="EFEFEF"/>
                          </a:solidFill>
                        </a:rPr>
                        <a:t>7 </a:t>
                      </a:r>
                    </a:p>
                  </a:txBody>
                  <a:tcPr marL="91425" marR="91425" marT="91425" marB="91425"/>
                </a:tc>
              </a:tr>
              <a:tr h="374950">
                <a:tc rowSpan="3">
                  <a:txBody>
                    <a:bodyPr/>
                    <a:lstStyle/>
                    <a:p>
                      <a:pPr lvl="0" rtl="0">
                        <a:spcBef>
                          <a:spcPts val="0"/>
                        </a:spcBef>
                        <a:buNone/>
                      </a:pPr>
                      <a:r>
                        <a:rPr lang="en" sz="1100">
                          <a:solidFill>
                            <a:srgbClr val="EFEFEF"/>
                          </a:solidFill>
                        </a:rPr>
                        <a:t>50%</a:t>
                      </a:r>
                    </a:p>
                  </a:txBody>
                  <a:tcPr marL="91425" marR="91425" marT="91425" marB="91425"/>
                </a:tc>
                <a:tc>
                  <a:txBody>
                    <a:bodyPr/>
                    <a:lstStyle/>
                    <a:p>
                      <a:pPr lvl="0" rtl="0">
                        <a:lnSpc>
                          <a:spcPct val="115000"/>
                        </a:lnSpc>
                        <a:spcBef>
                          <a:spcPts val="0"/>
                        </a:spcBef>
                        <a:buNone/>
                      </a:pPr>
                      <a:r>
                        <a:rPr lang="en" sz="1100">
                          <a:solidFill>
                            <a:srgbClr val="EFEFEF"/>
                          </a:solidFill>
                        </a:rPr>
                        <a:t>1</a:t>
                      </a:r>
                    </a:p>
                  </a:txBody>
                  <a:tcPr marL="91425" marR="91425" marT="91425" marB="91425"/>
                </a:tc>
                <a:tc>
                  <a:txBody>
                    <a:bodyPr/>
                    <a:lstStyle/>
                    <a:p>
                      <a:pPr lvl="0" rtl="0">
                        <a:lnSpc>
                          <a:spcPct val="115000"/>
                        </a:lnSpc>
                        <a:spcBef>
                          <a:spcPts val="0"/>
                        </a:spcBef>
                        <a:buNone/>
                      </a:pPr>
                      <a:r>
                        <a:rPr lang="en" sz="1100">
                          <a:solidFill>
                            <a:srgbClr val="EFEFEF"/>
                          </a:solidFill>
                        </a:rPr>
                        <a:t>38</a:t>
                      </a:r>
                    </a:p>
                  </a:txBody>
                  <a:tcPr marL="91425" marR="91425" marT="91425" marB="91425"/>
                </a:tc>
                <a:tc>
                  <a:txBody>
                    <a:bodyPr/>
                    <a:lstStyle/>
                    <a:p>
                      <a:pPr lvl="0" rtl="0">
                        <a:lnSpc>
                          <a:spcPct val="115000"/>
                        </a:lnSpc>
                        <a:spcBef>
                          <a:spcPts val="0"/>
                        </a:spcBef>
                        <a:buNone/>
                      </a:pPr>
                      <a:r>
                        <a:rPr lang="en" sz="1100">
                          <a:solidFill>
                            <a:srgbClr val="EFEFEF"/>
                          </a:solidFill>
                        </a:rPr>
                        <a:t>17</a:t>
                      </a:r>
                    </a:p>
                  </a:txBody>
                  <a:tcPr marL="91425" marR="91425" marT="91425" marB="91425"/>
                </a:tc>
                <a:tc>
                  <a:txBody>
                    <a:bodyPr/>
                    <a:lstStyle/>
                    <a:p>
                      <a:pPr lvl="0" rtl="0">
                        <a:lnSpc>
                          <a:spcPct val="115000"/>
                        </a:lnSpc>
                        <a:spcBef>
                          <a:spcPts val="0"/>
                        </a:spcBef>
                        <a:buNone/>
                      </a:pPr>
                      <a:r>
                        <a:rPr lang="en" sz="1100">
                          <a:solidFill>
                            <a:srgbClr val="EFEFEF"/>
                          </a:solidFill>
                        </a:rPr>
                        <a:t>12</a:t>
                      </a:r>
                    </a:p>
                  </a:txBody>
                  <a:tcPr marL="91425" marR="91425" marT="91425" marB="91425"/>
                </a:tc>
              </a:tr>
              <a:tr h="374950">
                <a:tc vMerge="1">
                  <a:txBody>
                    <a:bodyPr/>
                    <a:lstStyle/>
                    <a:p>
                      <a:endParaRPr lang="en-US"/>
                    </a:p>
                  </a:txBody>
                  <a:tcPr/>
                </a:tc>
                <a:tc>
                  <a:txBody>
                    <a:bodyPr/>
                    <a:lstStyle/>
                    <a:p>
                      <a:pPr lvl="0" rtl="0">
                        <a:lnSpc>
                          <a:spcPct val="115000"/>
                        </a:lnSpc>
                        <a:spcBef>
                          <a:spcPts val="0"/>
                        </a:spcBef>
                        <a:buNone/>
                      </a:pPr>
                      <a:r>
                        <a:rPr lang="en" sz="1100">
                          <a:solidFill>
                            <a:srgbClr val="EFEFEF"/>
                          </a:solidFill>
                        </a:rPr>
                        <a:t>2</a:t>
                      </a:r>
                    </a:p>
                  </a:txBody>
                  <a:tcPr marL="91425" marR="91425" marT="91425" marB="91425"/>
                </a:tc>
                <a:tc>
                  <a:txBody>
                    <a:bodyPr/>
                    <a:lstStyle/>
                    <a:p>
                      <a:pPr lvl="0" rtl="0">
                        <a:lnSpc>
                          <a:spcPct val="115000"/>
                        </a:lnSpc>
                        <a:spcBef>
                          <a:spcPts val="0"/>
                        </a:spcBef>
                        <a:buNone/>
                      </a:pPr>
                      <a:r>
                        <a:rPr lang="en" sz="1100">
                          <a:solidFill>
                            <a:srgbClr val="EFEFEF"/>
                          </a:solidFill>
                        </a:rPr>
                        <a:t>29</a:t>
                      </a:r>
                    </a:p>
                  </a:txBody>
                  <a:tcPr marL="91425" marR="91425" marT="91425" marB="91425"/>
                </a:tc>
                <a:tc>
                  <a:txBody>
                    <a:bodyPr/>
                    <a:lstStyle/>
                    <a:p>
                      <a:pPr lvl="0" rtl="0">
                        <a:lnSpc>
                          <a:spcPct val="115000"/>
                        </a:lnSpc>
                        <a:spcBef>
                          <a:spcPts val="0"/>
                        </a:spcBef>
                        <a:buNone/>
                      </a:pPr>
                      <a:r>
                        <a:rPr lang="en" sz="1100">
                          <a:solidFill>
                            <a:srgbClr val="EFEFEF"/>
                          </a:solidFill>
                        </a:rPr>
                        <a:t>12</a:t>
                      </a:r>
                    </a:p>
                  </a:txBody>
                  <a:tcPr marL="91425" marR="91425" marT="91425" marB="91425"/>
                </a:tc>
                <a:tc>
                  <a:txBody>
                    <a:bodyPr/>
                    <a:lstStyle/>
                    <a:p>
                      <a:pPr lvl="0" rtl="0">
                        <a:lnSpc>
                          <a:spcPct val="115000"/>
                        </a:lnSpc>
                        <a:spcBef>
                          <a:spcPts val="0"/>
                        </a:spcBef>
                        <a:buNone/>
                      </a:pPr>
                      <a:r>
                        <a:rPr lang="en" sz="1100">
                          <a:solidFill>
                            <a:srgbClr val="EFEFEF"/>
                          </a:solidFill>
                        </a:rPr>
                        <a:t>8</a:t>
                      </a:r>
                    </a:p>
                  </a:txBody>
                  <a:tcPr marL="91425" marR="91425" marT="91425" marB="91425"/>
                </a:tc>
              </a:tr>
              <a:tr h="374950">
                <a:tc vMerge="1">
                  <a:txBody>
                    <a:bodyPr/>
                    <a:lstStyle/>
                    <a:p>
                      <a:endParaRPr lang="en-US"/>
                    </a:p>
                  </a:txBody>
                  <a:tcPr/>
                </a:tc>
                <a:tc>
                  <a:txBody>
                    <a:bodyPr/>
                    <a:lstStyle/>
                    <a:p>
                      <a:pPr lvl="0" rtl="0">
                        <a:lnSpc>
                          <a:spcPct val="115000"/>
                        </a:lnSpc>
                        <a:spcBef>
                          <a:spcPts val="0"/>
                        </a:spcBef>
                        <a:buNone/>
                      </a:pPr>
                      <a:r>
                        <a:rPr lang="en" sz="1100">
                          <a:solidFill>
                            <a:srgbClr val="EFEFEF"/>
                          </a:solidFill>
                        </a:rPr>
                        <a:t>3</a:t>
                      </a:r>
                    </a:p>
                  </a:txBody>
                  <a:tcPr marL="91425" marR="91425" marT="91425" marB="91425"/>
                </a:tc>
                <a:tc>
                  <a:txBody>
                    <a:bodyPr/>
                    <a:lstStyle/>
                    <a:p>
                      <a:pPr lvl="0" rtl="0">
                        <a:lnSpc>
                          <a:spcPct val="115000"/>
                        </a:lnSpc>
                        <a:spcBef>
                          <a:spcPts val="0"/>
                        </a:spcBef>
                        <a:buNone/>
                      </a:pPr>
                      <a:r>
                        <a:rPr lang="en" sz="1100">
                          <a:solidFill>
                            <a:srgbClr val="EFEFEF"/>
                          </a:solidFill>
                        </a:rPr>
                        <a:t>30</a:t>
                      </a:r>
                    </a:p>
                  </a:txBody>
                  <a:tcPr marL="91425" marR="91425" marT="91425" marB="91425"/>
                </a:tc>
                <a:tc>
                  <a:txBody>
                    <a:bodyPr/>
                    <a:lstStyle/>
                    <a:p>
                      <a:pPr lvl="0" rtl="0">
                        <a:lnSpc>
                          <a:spcPct val="115000"/>
                        </a:lnSpc>
                        <a:spcBef>
                          <a:spcPts val="0"/>
                        </a:spcBef>
                        <a:buNone/>
                      </a:pPr>
                      <a:r>
                        <a:rPr lang="en" sz="1100">
                          <a:solidFill>
                            <a:srgbClr val="EFEFEF"/>
                          </a:solidFill>
                        </a:rPr>
                        <a:t>7</a:t>
                      </a:r>
                    </a:p>
                  </a:txBody>
                  <a:tcPr marL="91425" marR="91425" marT="91425" marB="91425"/>
                </a:tc>
                <a:tc>
                  <a:txBody>
                    <a:bodyPr/>
                    <a:lstStyle/>
                    <a:p>
                      <a:pPr lvl="0" rtl="0">
                        <a:lnSpc>
                          <a:spcPct val="115000"/>
                        </a:lnSpc>
                        <a:spcBef>
                          <a:spcPts val="0"/>
                        </a:spcBef>
                        <a:buNone/>
                      </a:pPr>
                      <a:r>
                        <a:rPr lang="en" sz="1100">
                          <a:solidFill>
                            <a:srgbClr val="EFEFEF"/>
                          </a:solidFill>
                        </a:rPr>
                        <a:t>7</a:t>
                      </a:r>
                    </a:p>
                  </a:txBody>
                  <a:tcPr marL="91425" marR="91425" marT="91425" marB="91425"/>
                </a:tc>
              </a:tr>
              <a:tr h="348025">
                <a:tc rowSpan="3">
                  <a:txBody>
                    <a:bodyPr/>
                    <a:lstStyle/>
                    <a:p>
                      <a:pPr lvl="0" rtl="0">
                        <a:spcBef>
                          <a:spcPts val="0"/>
                        </a:spcBef>
                        <a:buNone/>
                      </a:pPr>
                      <a:r>
                        <a:rPr lang="en" sz="1100">
                          <a:solidFill>
                            <a:srgbClr val="EFEFEF"/>
                          </a:solidFill>
                        </a:rPr>
                        <a:t>25%</a:t>
                      </a:r>
                    </a:p>
                  </a:txBody>
                  <a:tcPr marL="91425" marR="91425" marT="91425" marB="91425"/>
                </a:tc>
                <a:tc>
                  <a:txBody>
                    <a:bodyPr/>
                    <a:lstStyle/>
                    <a:p>
                      <a:pPr lvl="0">
                        <a:spcBef>
                          <a:spcPts val="0"/>
                        </a:spcBef>
                        <a:buNone/>
                      </a:pPr>
                      <a:r>
                        <a:rPr lang="en" sz="1100">
                          <a:solidFill>
                            <a:srgbClr val="EFEFEF"/>
                          </a:solidFill>
                        </a:rPr>
                        <a:t>1</a:t>
                      </a:r>
                    </a:p>
                  </a:txBody>
                  <a:tcPr marL="91425" marR="91425" marT="91425" marB="91425"/>
                </a:tc>
                <a:tc>
                  <a:txBody>
                    <a:bodyPr/>
                    <a:lstStyle/>
                    <a:p>
                      <a:pPr lvl="0">
                        <a:spcBef>
                          <a:spcPts val="0"/>
                        </a:spcBef>
                        <a:buNone/>
                      </a:pPr>
                      <a:r>
                        <a:rPr lang="en" sz="1100">
                          <a:solidFill>
                            <a:srgbClr val="EFEFEF"/>
                          </a:solidFill>
                        </a:rPr>
                        <a:t>25</a:t>
                      </a:r>
                    </a:p>
                  </a:txBody>
                  <a:tcPr marL="91425" marR="91425" marT="91425" marB="91425"/>
                </a:tc>
                <a:tc>
                  <a:txBody>
                    <a:bodyPr/>
                    <a:lstStyle/>
                    <a:p>
                      <a:pPr lvl="0">
                        <a:spcBef>
                          <a:spcPts val="0"/>
                        </a:spcBef>
                        <a:buNone/>
                      </a:pPr>
                      <a:r>
                        <a:rPr lang="en" sz="1100">
                          <a:solidFill>
                            <a:srgbClr val="EFEFEF"/>
                          </a:solidFill>
                        </a:rPr>
                        <a:t>12</a:t>
                      </a:r>
                    </a:p>
                  </a:txBody>
                  <a:tcPr marL="91425" marR="91425" marT="91425" marB="91425"/>
                </a:tc>
                <a:tc>
                  <a:txBody>
                    <a:bodyPr/>
                    <a:lstStyle/>
                    <a:p>
                      <a:pPr lvl="0">
                        <a:spcBef>
                          <a:spcPts val="0"/>
                        </a:spcBef>
                        <a:buNone/>
                      </a:pPr>
                      <a:r>
                        <a:rPr lang="en" sz="1100">
                          <a:solidFill>
                            <a:srgbClr val="EFEFEF"/>
                          </a:solidFill>
                        </a:rPr>
                        <a:t>8</a:t>
                      </a:r>
                    </a:p>
                  </a:txBody>
                  <a:tcPr marL="91425" marR="91425" marT="91425" marB="91425"/>
                </a:tc>
              </a:tr>
              <a:tr h="348025">
                <a:tc vMerge="1">
                  <a:txBody>
                    <a:bodyPr/>
                    <a:lstStyle/>
                    <a:p>
                      <a:endParaRPr lang="en-US"/>
                    </a:p>
                  </a:txBody>
                  <a:tcPr/>
                </a:tc>
                <a:tc>
                  <a:txBody>
                    <a:bodyPr/>
                    <a:lstStyle/>
                    <a:p>
                      <a:pPr lvl="0">
                        <a:spcBef>
                          <a:spcPts val="0"/>
                        </a:spcBef>
                        <a:buNone/>
                      </a:pPr>
                      <a:r>
                        <a:rPr lang="en" sz="1100">
                          <a:solidFill>
                            <a:srgbClr val="EFEFEF"/>
                          </a:solidFill>
                        </a:rPr>
                        <a:t>2</a:t>
                      </a:r>
                    </a:p>
                  </a:txBody>
                  <a:tcPr marL="91425" marR="91425" marT="91425" marB="91425"/>
                </a:tc>
                <a:tc>
                  <a:txBody>
                    <a:bodyPr/>
                    <a:lstStyle/>
                    <a:p>
                      <a:pPr lvl="0">
                        <a:spcBef>
                          <a:spcPts val="0"/>
                        </a:spcBef>
                        <a:buNone/>
                      </a:pPr>
                      <a:r>
                        <a:rPr lang="en" sz="1100">
                          <a:solidFill>
                            <a:srgbClr val="EFEFEF"/>
                          </a:solidFill>
                        </a:rPr>
                        <a:t>22</a:t>
                      </a:r>
                    </a:p>
                  </a:txBody>
                  <a:tcPr marL="91425" marR="91425" marT="91425" marB="91425"/>
                </a:tc>
                <a:tc>
                  <a:txBody>
                    <a:bodyPr/>
                    <a:lstStyle/>
                    <a:p>
                      <a:pPr lvl="0">
                        <a:spcBef>
                          <a:spcPts val="0"/>
                        </a:spcBef>
                        <a:buNone/>
                      </a:pPr>
                      <a:r>
                        <a:rPr lang="en" sz="1100">
                          <a:solidFill>
                            <a:srgbClr val="EFEFEF"/>
                          </a:solidFill>
                        </a:rPr>
                        <a:t>10</a:t>
                      </a:r>
                    </a:p>
                  </a:txBody>
                  <a:tcPr marL="91425" marR="91425" marT="91425" marB="91425"/>
                </a:tc>
                <a:tc>
                  <a:txBody>
                    <a:bodyPr/>
                    <a:lstStyle/>
                    <a:p>
                      <a:pPr lvl="0">
                        <a:spcBef>
                          <a:spcPts val="0"/>
                        </a:spcBef>
                        <a:buNone/>
                      </a:pPr>
                      <a:r>
                        <a:rPr lang="en" sz="1100">
                          <a:solidFill>
                            <a:srgbClr val="EFEFEF"/>
                          </a:solidFill>
                        </a:rPr>
                        <a:t>3</a:t>
                      </a:r>
                    </a:p>
                  </a:txBody>
                  <a:tcPr marL="91425" marR="91425" marT="91425" marB="91425"/>
                </a:tc>
              </a:tr>
              <a:tr h="430875">
                <a:tc vMerge="1">
                  <a:txBody>
                    <a:bodyPr/>
                    <a:lstStyle/>
                    <a:p>
                      <a:endParaRPr lang="en-US"/>
                    </a:p>
                  </a:txBody>
                  <a:tcPr/>
                </a:tc>
                <a:tc>
                  <a:txBody>
                    <a:bodyPr/>
                    <a:lstStyle/>
                    <a:p>
                      <a:pPr lvl="0">
                        <a:spcBef>
                          <a:spcPts val="0"/>
                        </a:spcBef>
                        <a:buNone/>
                      </a:pPr>
                      <a:r>
                        <a:rPr lang="en" sz="1100">
                          <a:solidFill>
                            <a:srgbClr val="EFEFEF"/>
                          </a:solidFill>
                        </a:rPr>
                        <a:t>3</a:t>
                      </a:r>
                    </a:p>
                  </a:txBody>
                  <a:tcPr marL="91425" marR="91425" marT="91425" marB="91425"/>
                </a:tc>
                <a:tc>
                  <a:txBody>
                    <a:bodyPr/>
                    <a:lstStyle/>
                    <a:p>
                      <a:pPr lvl="0">
                        <a:spcBef>
                          <a:spcPts val="0"/>
                        </a:spcBef>
                        <a:buNone/>
                      </a:pPr>
                      <a:r>
                        <a:rPr lang="en" sz="1100">
                          <a:solidFill>
                            <a:srgbClr val="EFEFEF"/>
                          </a:solidFill>
                        </a:rPr>
                        <a:t>16</a:t>
                      </a:r>
                    </a:p>
                  </a:txBody>
                  <a:tcPr marL="91425" marR="91425" marT="91425" marB="91425"/>
                </a:tc>
                <a:tc>
                  <a:txBody>
                    <a:bodyPr/>
                    <a:lstStyle/>
                    <a:p>
                      <a:pPr lvl="0">
                        <a:spcBef>
                          <a:spcPts val="0"/>
                        </a:spcBef>
                        <a:buNone/>
                      </a:pPr>
                      <a:r>
                        <a:rPr lang="en" sz="1100">
                          <a:solidFill>
                            <a:srgbClr val="EFEFEF"/>
                          </a:solidFill>
                        </a:rPr>
                        <a:t>6</a:t>
                      </a:r>
                    </a:p>
                  </a:txBody>
                  <a:tcPr marL="91425" marR="91425" marT="91425" marB="91425"/>
                </a:tc>
                <a:tc>
                  <a:txBody>
                    <a:bodyPr/>
                    <a:lstStyle/>
                    <a:p>
                      <a:pPr lvl="0">
                        <a:spcBef>
                          <a:spcPts val="0"/>
                        </a:spcBef>
                        <a:buNone/>
                      </a:pPr>
                      <a:r>
                        <a:rPr lang="en" sz="1100">
                          <a:solidFill>
                            <a:srgbClr val="EFEFEF"/>
                          </a:solidFill>
                        </a:rPr>
                        <a:t>11</a:t>
                      </a:r>
                    </a:p>
                  </a:txBody>
                  <a:tcPr marL="91425" marR="91425" marT="91425" marB="91425"/>
                </a:tc>
              </a:tr>
            </a:tbl>
          </a:graphicData>
        </a:graphic>
      </p:graphicFrame>
      <p:sp>
        <p:nvSpPr>
          <p:cNvPr id="135" name="Shape 135"/>
          <p:cNvSpPr txBox="1"/>
          <p:nvPr/>
        </p:nvSpPr>
        <p:spPr>
          <a:xfrm>
            <a:off x="304625" y="1394250"/>
            <a:ext cx="1417800" cy="1909800"/>
          </a:xfrm>
          <a:prstGeom prst="rect">
            <a:avLst/>
          </a:prstGeom>
          <a:noFill/>
          <a:ln>
            <a:noFill/>
          </a:ln>
        </p:spPr>
        <p:txBody>
          <a:bodyPr lIns="91425" tIns="91425" rIns="91425" bIns="91425" anchor="t" anchorCtr="0">
            <a:noAutofit/>
          </a:bodyPr>
          <a:lstStyle/>
          <a:p>
            <a:pPr lvl="0">
              <a:spcBef>
                <a:spcPts val="0"/>
              </a:spcBef>
              <a:buNone/>
            </a:pPr>
            <a:r>
              <a:rPr lang="en" sz="900">
                <a:solidFill>
                  <a:srgbClr val="EFEFEF"/>
                </a:solidFill>
              </a:rPr>
              <a:t> Note: our first trial was a baseline test, and we left the plastic strips with the paint on in the harbor water for longer and counted a bigger amount of the strip. </a:t>
            </a: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Average </a:t>
            </a:r>
          </a:p>
        </p:txBody>
      </p:sp>
      <p:sp>
        <p:nvSpPr>
          <p:cNvPr id="141" name="Shape 141"/>
          <p:cNvSpPr txBox="1">
            <a:spLocks noGrp="1"/>
          </p:cNvSpPr>
          <p:nvPr>
            <p:ph type="body" idx="1"/>
          </p:nvPr>
        </p:nvSpPr>
        <p:spPr>
          <a:xfrm>
            <a:off x="450475" y="1361824"/>
            <a:ext cx="8368200" cy="2516400"/>
          </a:xfrm>
          <a:prstGeom prst="rect">
            <a:avLst/>
          </a:prstGeom>
        </p:spPr>
        <p:txBody>
          <a:bodyPr lIns="91425" tIns="91425" rIns="91425" bIns="91425" anchor="t" anchorCtr="0">
            <a:noAutofit/>
          </a:bodyPr>
          <a:lstStyle/>
          <a:p>
            <a:pPr lvl="0">
              <a:spcBef>
                <a:spcPts val="0"/>
              </a:spcBef>
              <a:spcAft>
                <a:spcPts val="0"/>
              </a:spcAft>
              <a:buNone/>
            </a:pPr>
            <a:endParaRPr sz="1000" b="1">
              <a:solidFill>
                <a:srgbClr val="FFFFFF"/>
              </a:solidFill>
              <a:latin typeface="Arial"/>
              <a:ea typeface="Arial"/>
              <a:cs typeface="Arial"/>
              <a:sym typeface="Arial"/>
            </a:endParaRPr>
          </a:p>
          <a:p>
            <a:pPr lvl="0">
              <a:spcBef>
                <a:spcPts val="0"/>
              </a:spcBef>
              <a:spcAft>
                <a:spcPts val="0"/>
              </a:spcAft>
              <a:buNone/>
            </a:pPr>
            <a:endParaRPr sz="1200" b="1">
              <a:solidFill>
                <a:srgbClr val="FFFFFF"/>
              </a:solidFill>
              <a:latin typeface="Arial"/>
              <a:ea typeface="Arial"/>
              <a:cs typeface="Arial"/>
              <a:sym typeface="Arial"/>
            </a:endParaRPr>
          </a:p>
          <a:p>
            <a:pPr lvl="0">
              <a:spcBef>
                <a:spcPts val="0"/>
              </a:spcBef>
              <a:spcAft>
                <a:spcPts val="0"/>
              </a:spcAft>
              <a:buNone/>
            </a:pPr>
            <a:endParaRPr sz="1200" b="1">
              <a:solidFill>
                <a:srgbClr val="FFFFFF"/>
              </a:solidFill>
              <a:latin typeface="Arial"/>
              <a:ea typeface="Arial"/>
              <a:cs typeface="Arial"/>
              <a:sym typeface="Arial"/>
            </a:endParaRPr>
          </a:p>
          <a:p>
            <a:pPr lvl="0">
              <a:spcBef>
                <a:spcPts val="0"/>
              </a:spcBef>
              <a:spcAft>
                <a:spcPts val="0"/>
              </a:spcAft>
              <a:buNone/>
            </a:pPr>
            <a:endParaRPr sz="1200" b="1">
              <a:solidFill>
                <a:srgbClr val="FFFFFF"/>
              </a:solidFill>
              <a:latin typeface="Arial"/>
              <a:ea typeface="Arial"/>
              <a:cs typeface="Arial"/>
              <a:sym typeface="Arial"/>
            </a:endParaRPr>
          </a:p>
          <a:p>
            <a:pPr lvl="0">
              <a:spcBef>
                <a:spcPts val="0"/>
              </a:spcBef>
              <a:spcAft>
                <a:spcPts val="0"/>
              </a:spcAft>
              <a:buNone/>
            </a:pPr>
            <a:endParaRPr>
              <a:solidFill>
                <a:srgbClr val="FFFFFF"/>
              </a:solidFill>
            </a:endParaRPr>
          </a:p>
        </p:txBody>
      </p:sp>
      <p:graphicFrame>
        <p:nvGraphicFramePr>
          <p:cNvPr id="142" name="Shape 142"/>
          <p:cNvGraphicFramePr/>
          <p:nvPr/>
        </p:nvGraphicFramePr>
        <p:xfrm>
          <a:off x="952500" y="1742475"/>
          <a:ext cx="7239000" cy="2013054"/>
        </p:xfrm>
        <a:graphic>
          <a:graphicData uri="http://schemas.openxmlformats.org/drawingml/2006/table">
            <a:tbl>
              <a:tblPr>
                <a:noFill/>
                <a:tableStyleId>{EC8BBF9D-2362-428E-8BC3-1BC1313018A8}</a:tableStyleId>
              </a:tblPr>
              <a:tblGrid>
                <a:gridCol w="1809750"/>
                <a:gridCol w="1809750"/>
                <a:gridCol w="1809750"/>
                <a:gridCol w="1809750"/>
              </a:tblGrid>
              <a:tr h="381000">
                <a:tc>
                  <a:txBody>
                    <a:bodyPr/>
                    <a:lstStyle/>
                    <a:p>
                      <a:pPr lvl="0">
                        <a:spcBef>
                          <a:spcPts val="0"/>
                        </a:spcBef>
                        <a:buNone/>
                      </a:pPr>
                      <a:endParaRPr>
                        <a:solidFill>
                          <a:schemeClr val="dk1"/>
                        </a:solidFill>
                      </a:endParaRPr>
                    </a:p>
                  </a:txBody>
                  <a:tcPr marL="91425" marR="91425" marT="91425" marB="91425"/>
                </a:tc>
                <a:tc>
                  <a:txBody>
                    <a:bodyPr/>
                    <a:lstStyle/>
                    <a:p>
                      <a:pPr lvl="0">
                        <a:spcBef>
                          <a:spcPts val="0"/>
                        </a:spcBef>
                        <a:buNone/>
                      </a:pPr>
                      <a:r>
                        <a:rPr lang="en" b="1">
                          <a:solidFill>
                            <a:schemeClr val="dk1"/>
                          </a:solidFill>
                        </a:rPr>
                        <a:t>No paint</a:t>
                      </a:r>
                    </a:p>
                  </a:txBody>
                  <a:tcPr marL="91425" marR="91425" marT="91425" marB="91425"/>
                </a:tc>
                <a:tc>
                  <a:txBody>
                    <a:bodyPr/>
                    <a:lstStyle/>
                    <a:p>
                      <a:pPr lvl="0">
                        <a:spcBef>
                          <a:spcPts val="0"/>
                        </a:spcBef>
                        <a:buNone/>
                      </a:pPr>
                      <a:r>
                        <a:rPr lang="en" b="1">
                          <a:solidFill>
                            <a:schemeClr val="dk1"/>
                          </a:solidFill>
                        </a:rPr>
                        <a:t>Striped </a:t>
                      </a:r>
                    </a:p>
                  </a:txBody>
                  <a:tcPr marL="91425" marR="91425" marT="91425" marB="91425"/>
                </a:tc>
                <a:tc>
                  <a:txBody>
                    <a:bodyPr/>
                    <a:lstStyle/>
                    <a:p>
                      <a:pPr lvl="0">
                        <a:spcBef>
                          <a:spcPts val="0"/>
                        </a:spcBef>
                        <a:buNone/>
                      </a:pPr>
                      <a:r>
                        <a:rPr lang="en" b="1">
                          <a:solidFill>
                            <a:schemeClr val="dk1"/>
                          </a:solidFill>
                        </a:rPr>
                        <a:t>Full paint </a:t>
                      </a:r>
                    </a:p>
                  </a:txBody>
                  <a:tcPr marL="91425" marR="91425" marT="91425" marB="91425"/>
                </a:tc>
              </a:tr>
              <a:tr h="381000">
                <a:tc>
                  <a:txBody>
                    <a:bodyPr/>
                    <a:lstStyle/>
                    <a:p>
                      <a:pPr lvl="0">
                        <a:spcBef>
                          <a:spcPts val="0"/>
                        </a:spcBef>
                        <a:buNone/>
                      </a:pPr>
                      <a:r>
                        <a:rPr lang="en" b="1">
                          <a:solidFill>
                            <a:schemeClr val="dk1"/>
                          </a:solidFill>
                        </a:rPr>
                        <a:t>100% paint</a:t>
                      </a:r>
                    </a:p>
                  </a:txBody>
                  <a:tcPr marL="91425" marR="91425" marT="91425" marB="91425"/>
                </a:tc>
                <a:tc>
                  <a:txBody>
                    <a:bodyPr/>
                    <a:lstStyle/>
                    <a:p>
                      <a:pPr lvl="0" rtl="0">
                        <a:lnSpc>
                          <a:spcPct val="115000"/>
                        </a:lnSpc>
                        <a:spcBef>
                          <a:spcPts val="0"/>
                        </a:spcBef>
                        <a:buNone/>
                      </a:pPr>
                      <a:r>
                        <a:rPr lang="en">
                          <a:solidFill>
                            <a:schemeClr val="dk1"/>
                          </a:solidFill>
                        </a:rPr>
                        <a:t>34.33</a:t>
                      </a:r>
                    </a:p>
                  </a:txBody>
                  <a:tcPr marL="91425" marR="91425" marT="91425" marB="91425"/>
                </a:tc>
                <a:tc>
                  <a:txBody>
                    <a:bodyPr/>
                    <a:lstStyle/>
                    <a:p>
                      <a:pPr lvl="0" rtl="0">
                        <a:lnSpc>
                          <a:spcPct val="115000"/>
                        </a:lnSpc>
                        <a:spcBef>
                          <a:spcPts val="0"/>
                        </a:spcBef>
                        <a:buNone/>
                      </a:pPr>
                      <a:r>
                        <a:rPr lang="en">
                          <a:solidFill>
                            <a:schemeClr val="dk1"/>
                          </a:solidFill>
                        </a:rPr>
                        <a:t>24.5</a:t>
                      </a:r>
                    </a:p>
                  </a:txBody>
                  <a:tcPr marL="91425" marR="91425" marT="91425" marB="91425"/>
                </a:tc>
                <a:tc>
                  <a:txBody>
                    <a:bodyPr/>
                    <a:lstStyle/>
                    <a:p>
                      <a:pPr lvl="0" rtl="0">
                        <a:lnSpc>
                          <a:spcPct val="115000"/>
                        </a:lnSpc>
                        <a:spcBef>
                          <a:spcPts val="0"/>
                        </a:spcBef>
                        <a:buNone/>
                      </a:pPr>
                      <a:r>
                        <a:rPr lang="en">
                          <a:solidFill>
                            <a:schemeClr val="dk1"/>
                          </a:solidFill>
                        </a:rPr>
                        <a:t>14.66</a:t>
                      </a:r>
                    </a:p>
                  </a:txBody>
                  <a:tcPr marL="91425" marR="91425" marT="91425" marB="91425"/>
                </a:tc>
              </a:tr>
              <a:tr h="381000">
                <a:tc>
                  <a:txBody>
                    <a:bodyPr/>
                    <a:lstStyle/>
                    <a:p>
                      <a:pPr lvl="0">
                        <a:spcBef>
                          <a:spcPts val="0"/>
                        </a:spcBef>
                        <a:buNone/>
                      </a:pPr>
                      <a:r>
                        <a:rPr lang="en" b="1">
                          <a:solidFill>
                            <a:schemeClr val="dk1"/>
                          </a:solidFill>
                        </a:rPr>
                        <a:t>75% paint</a:t>
                      </a:r>
                    </a:p>
                  </a:txBody>
                  <a:tcPr marL="91425" marR="91425" marT="91425" marB="91425"/>
                </a:tc>
                <a:tc>
                  <a:txBody>
                    <a:bodyPr/>
                    <a:lstStyle/>
                    <a:p>
                      <a:pPr lvl="0">
                        <a:spcBef>
                          <a:spcPts val="0"/>
                        </a:spcBef>
                        <a:buNone/>
                      </a:pPr>
                      <a:r>
                        <a:rPr lang="en">
                          <a:solidFill>
                            <a:schemeClr val="dk1"/>
                          </a:solidFill>
                        </a:rPr>
                        <a:t>28</a:t>
                      </a:r>
                    </a:p>
                  </a:txBody>
                  <a:tcPr marL="91425" marR="91425" marT="91425" marB="91425"/>
                </a:tc>
                <a:tc>
                  <a:txBody>
                    <a:bodyPr/>
                    <a:lstStyle/>
                    <a:p>
                      <a:pPr lvl="0">
                        <a:spcBef>
                          <a:spcPts val="0"/>
                        </a:spcBef>
                        <a:buNone/>
                      </a:pPr>
                      <a:r>
                        <a:rPr lang="en">
                          <a:solidFill>
                            <a:schemeClr val="dk1"/>
                          </a:solidFill>
                        </a:rPr>
                        <a:t>22</a:t>
                      </a:r>
                    </a:p>
                  </a:txBody>
                  <a:tcPr marL="91425" marR="91425" marT="91425" marB="91425"/>
                </a:tc>
                <a:tc>
                  <a:txBody>
                    <a:bodyPr/>
                    <a:lstStyle/>
                    <a:p>
                      <a:pPr lvl="0">
                        <a:spcBef>
                          <a:spcPts val="0"/>
                        </a:spcBef>
                        <a:buNone/>
                      </a:pPr>
                      <a:r>
                        <a:rPr lang="en">
                          <a:solidFill>
                            <a:schemeClr val="dk1"/>
                          </a:solidFill>
                        </a:rPr>
                        <a:t>10.33 </a:t>
                      </a:r>
                    </a:p>
                  </a:txBody>
                  <a:tcPr marL="91425" marR="91425" marT="91425" marB="91425"/>
                </a:tc>
              </a:tr>
              <a:tr h="381000">
                <a:tc>
                  <a:txBody>
                    <a:bodyPr/>
                    <a:lstStyle/>
                    <a:p>
                      <a:pPr lvl="0" rtl="0">
                        <a:spcBef>
                          <a:spcPts val="0"/>
                        </a:spcBef>
                        <a:buNone/>
                      </a:pPr>
                      <a:r>
                        <a:rPr lang="en" b="1">
                          <a:solidFill>
                            <a:schemeClr val="dk1"/>
                          </a:solidFill>
                        </a:rPr>
                        <a:t>50% paint</a:t>
                      </a:r>
                    </a:p>
                  </a:txBody>
                  <a:tcPr marL="91425" marR="91425" marT="91425" marB="91425"/>
                </a:tc>
                <a:tc>
                  <a:txBody>
                    <a:bodyPr/>
                    <a:lstStyle/>
                    <a:p>
                      <a:pPr lvl="0" rtl="0">
                        <a:spcBef>
                          <a:spcPts val="0"/>
                        </a:spcBef>
                        <a:buNone/>
                      </a:pPr>
                      <a:r>
                        <a:rPr lang="en">
                          <a:solidFill>
                            <a:schemeClr val="dk1"/>
                          </a:solidFill>
                        </a:rPr>
                        <a:t>32.33</a:t>
                      </a:r>
                    </a:p>
                  </a:txBody>
                  <a:tcPr marL="91425" marR="91425" marT="91425" marB="91425"/>
                </a:tc>
                <a:tc>
                  <a:txBody>
                    <a:bodyPr/>
                    <a:lstStyle/>
                    <a:p>
                      <a:pPr lvl="0" rtl="0">
                        <a:spcBef>
                          <a:spcPts val="0"/>
                        </a:spcBef>
                        <a:buNone/>
                      </a:pPr>
                      <a:r>
                        <a:rPr lang="en">
                          <a:solidFill>
                            <a:schemeClr val="dk1"/>
                          </a:solidFill>
                        </a:rPr>
                        <a:t>12</a:t>
                      </a:r>
                    </a:p>
                  </a:txBody>
                  <a:tcPr marL="91425" marR="91425" marT="91425" marB="91425"/>
                </a:tc>
                <a:tc>
                  <a:txBody>
                    <a:bodyPr/>
                    <a:lstStyle/>
                    <a:p>
                      <a:pPr lvl="0" rtl="0">
                        <a:spcBef>
                          <a:spcPts val="0"/>
                        </a:spcBef>
                        <a:buNone/>
                      </a:pPr>
                      <a:r>
                        <a:rPr lang="en">
                          <a:solidFill>
                            <a:schemeClr val="dk1"/>
                          </a:solidFill>
                        </a:rPr>
                        <a:t>9 </a:t>
                      </a:r>
                    </a:p>
                  </a:txBody>
                  <a:tcPr marL="91425" marR="91425" marT="91425" marB="91425"/>
                </a:tc>
              </a:tr>
              <a:tr h="381000">
                <a:tc>
                  <a:txBody>
                    <a:bodyPr/>
                    <a:lstStyle/>
                    <a:p>
                      <a:pPr lvl="0" rtl="0">
                        <a:spcBef>
                          <a:spcPts val="0"/>
                        </a:spcBef>
                        <a:buNone/>
                      </a:pPr>
                      <a:r>
                        <a:rPr lang="en" b="1">
                          <a:solidFill>
                            <a:schemeClr val="dk1"/>
                          </a:solidFill>
                        </a:rPr>
                        <a:t>25% paint</a:t>
                      </a:r>
                    </a:p>
                  </a:txBody>
                  <a:tcPr marL="91425" marR="91425" marT="91425" marB="91425"/>
                </a:tc>
                <a:tc>
                  <a:txBody>
                    <a:bodyPr/>
                    <a:lstStyle/>
                    <a:p>
                      <a:pPr lvl="0" rtl="0">
                        <a:spcBef>
                          <a:spcPts val="0"/>
                        </a:spcBef>
                        <a:buNone/>
                      </a:pPr>
                      <a:r>
                        <a:rPr lang="en">
                          <a:solidFill>
                            <a:schemeClr val="dk1"/>
                          </a:solidFill>
                        </a:rPr>
                        <a:t>21</a:t>
                      </a:r>
                    </a:p>
                  </a:txBody>
                  <a:tcPr marL="91425" marR="91425" marT="91425" marB="91425"/>
                </a:tc>
                <a:tc>
                  <a:txBody>
                    <a:bodyPr/>
                    <a:lstStyle/>
                    <a:p>
                      <a:pPr lvl="0" rtl="0">
                        <a:spcBef>
                          <a:spcPts val="0"/>
                        </a:spcBef>
                        <a:buNone/>
                      </a:pPr>
                      <a:r>
                        <a:rPr lang="en" dirty="0">
                          <a:solidFill>
                            <a:schemeClr val="dk1"/>
                          </a:solidFill>
                        </a:rPr>
                        <a:t>9.33</a:t>
                      </a:r>
                    </a:p>
                  </a:txBody>
                  <a:tcPr marL="91425" marR="91425" marT="91425" marB="91425"/>
                </a:tc>
                <a:tc>
                  <a:txBody>
                    <a:bodyPr/>
                    <a:lstStyle/>
                    <a:p>
                      <a:pPr lvl="0" rtl="0">
                        <a:spcBef>
                          <a:spcPts val="0"/>
                        </a:spcBef>
                        <a:buNone/>
                      </a:pPr>
                      <a:r>
                        <a:rPr lang="en" dirty="0">
                          <a:solidFill>
                            <a:schemeClr val="dk1"/>
                          </a:solidFill>
                        </a:rPr>
                        <a:t>7.33</a:t>
                      </a:r>
                    </a:p>
                  </a:txBody>
                  <a:tcPr marL="91425" marR="91425" marT="91425" marB="91425"/>
                </a:tc>
              </a:tr>
            </a:tbl>
          </a:graphicData>
        </a:graphic>
      </p:graphicFrame>
      <p:sp>
        <p:nvSpPr>
          <p:cNvPr id="143" name="Shape 143"/>
          <p:cNvSpPr txBox="1"/>
          <p:nvPr/>
        </p:nvSpPr>
        <p:spPr>
          <a:xfrm>
            <a:off x="1042750" y="4042150"/>
            <a:ext cx="6666600" cy="820200"/>
          </a:xfrm>
          <a:prstGeom prst="rect">
            <a:avLst/>
          </a:prstGeom>
          <a:noFill/>
          <a:ln>
            <a:noFill/>
          </a:ln>
        </p:spPr>
        <p:txBody>
          <a:bodyPr lIns="91425" tIns="91425" rIns="91425" bIns="91425" anchor="t" anchorCtr="0">
            <a:noAutofit/>
          </a:bodyPr>
          <a:lstStyle/>
          <a:p>
            <a:pPr lvl="0" algn="ctr">
              <a:spcBef>
                <a:spcPts val="0"/>
              </a:spcBef>
              <a:buNone/>
            </a:pPr>
            <a:r>
              <a:rPr lang="en">
                <a:solidFill>
                  <a:srgbClr val="FFFFFF"/>
                </a:solidFill>
              </a:rPr>
              <a:t>The dilutions seemed to be a success because we observed few biofilms while only using a fraction of the concentration of paint. </a:t>
            </a: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387900" y="469725"/>
            <a:ext cx="8368200" cy="686100"/>
          </a:xfrm>
          <a:prstGeom prst="rect">
            <a:avLst/>
          </a:prstGeom>
        </p:spPr>
        <p:txBody>
          <a:bodyPr lIns="91425" tIns="91425" rIns="91425" bIns="91425" anchor="b" anchorCtr="0">
            <a:noAutofit/>
          </a:bodyPr>
          <a:lstStyle/>
          <a:p>
            <a:pPr lvl="0">
              <a:spcBef>
                <a:spcPts val="0"/>
              </a:spcBef>
              <a:buNone/>
            </a:pPr>
            <a:r>
              <a:rPr lang="en"/>
              <a:t>Conclusion </a:t>
            </a:r>
          </a:p>
        </p:txBody>
      </p:sp>
      <p:sp>
        <p:nvSpPr>
          <p:cNvPr id="149" name="Shape 149"/>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marL="514350" lvl="0" indent="-285750" rtl="0">
              <a:spcBef>
                <a:spcPts val="0"/>
              </a:spcBef>
              <a:buFont typeface="Arial" panose="020B0604020202020204" pitchFamily="34" charset="0"/>
              <a:buChar char="•"/>
            </a:pPr>
            <a:r>
              <a:rPr lang="en" dirty="0"/>
              <a:t>We have finished collecting our data</a:t>
            </a:r>
          </a:p>
          <a:p>
            <a:pPr marL="514350" lvl="0" indent="-285750" rtl="0">
              <a:spcBef>
                <a:spcPts val="0"/>
              </a:spcBef>
              <a:buFont typeface="Arial" panose="020B0604020202020204" pitchFamily="34" charset="0"/>
              <a:buChar char="•"/>
            </a:pPr>
            <a:r>
              <a:rPr lang="en" dirty="0"/>
              <a:t>From our data we can conclude that the 25% stripped dilution is the most environmentally friendly while also </a:t>
            </a:r>
            <a:r>
              <a:rPr lang="en" dirty="0" smtClean="0"/>
              <a:t>yielding successful </a:t>
            </a:r>
            <a:r>
              <a:rPr lang="en" dirty="0"/>
              <a:t>results.</a:t>
            </a:r>
          </a:p>
          <a:p>
            <a:pPr marL="514350" lvl="0" indent="-285750">
              <a:spcBef>
                <a:spcPts val="0"/>
              </a:spcBef>
              <a:buFont typeface="Arial" panose="020B0604020202020204" pitchFamily="34" charset="0"/>
              <a:buChar char="•"/>
            </a:pPr>
            <a:r>
              <a:rPr lang="en" dirty="0"/>
              <a:t>As always results are more accurate with more trials so we urge you to continue looking into the dilution of anti-fouling in regards to its environmental safety and effectiveness. </a:t>
            </a: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Sources </a:t>
            </a:r>
          </a:p>
        </p:txBody>
      </p:sp>
      <p:sp>
        <p:nvSpPr>
          <p:cNvPr id="155" name="Shape 155"/>
          <p:cNvSpPr txBox="1">
            <a:spLocks noGrp="1"/>
          </p:cNvSpPr>
          <p:nvPr>
            <p:ph type="body" idx="1"/>
          </p:nvPr>
        </p:nvSpPr>
        <p:spPr>
          <a:xfrm>
            <a:off x="141320" y="1345755"/>
            <a:ext cx="4841646" cy="2694000"/>
          </a:xfrm>
          <a:prstGeom prst="rect">
            <a:avLst/>
          </a:prstGeom>
        </p:spPr>
        <p:txBody>
          <a:bodyPr lIns="91425" tIns="91425" rIns="91425" bIns="91425" anchor="t" anchorCtr="0">
            <a:noAutofit/>
          </a:bodyPr>
          <a:lstStyle/>
          <a:p>
            <a:pPr marL="457200" lvl="0" indent="-304800">
              <a:spcBef>
                <a:spcPts val="0"/>
              </a:spcBef>
              <a:buSzPct val="100000"/>
              <a:buFont typeface="Calibri"/>
              <a:buChar char="-"/>
            </a:pPr>
            <a:r>
              <a:rPr lang="en" sz="1400" u="sng" dirty="0" smtClean="0">
                <a:solidFill>
                  <a:schemeClr val="hlink"/>
                </a:solidFill>
                <a:latin typeface="Calibri"/>
                <a:ea typeface="Calibri"/>
                <a:cs typeface="Calibri"/>
                <a:sym typeface="Calibri"/>
                <a:hlinkClick r:id="rId3"/>
              </a:rPr>
              <a:t>http</a:t>
            </a:r>
            <a:r>
              <a:rPr lang="en" sz="1400" u="sng" dirty="0">
                <a:solidFill>
                  <a:schemeClr val="hlink"/>
                </a:solidFill>
                <a:latin typeface="Calibri"/>
                <a:ea typeface="Calibri"/>
                <a:cs typeface="Calibri"/>
                <a:sym typeface="Calibri"/>
                <a:hlinkClick r:id="rId3"/>
              </a:rPr>
              <a:t>://www.jamestowndistributors.com/userportal/document.do?docId=326</a:t>
            </a:r>
          </a:p>
          <a:p>
            <a:pPr marL="457200" lvl="0" indent="-304800" rtl="0">
              <a:spcBef>
                <a:spcPts val="0"/>
              </a:spcBef>
              <a:buSzPct val="100000"/>
              <a:buFont typeface="Calibri"/>
              <a:buChar char="-"/>
            </a:pPr>
            <a:r>
              <a:rPr lang="en" sz="1400" u="sng" dirty="0">
                <a:solidFill>
                  <a:schemeClr val="hlink"/>
                </a:solidFill>
                <a:latin typeface="Calibri"/>
                <a:ea typeface="Calibri"/>
                <a:cs typeface="Calibri"/>
                <a:sym typeface="Calibri"/>
                <a:hlinkClick r:id="rId4"/>
              </a:rPr>
              <a:t>http://www.westmarine.com/bottom-paint</a:t>
            </a:r>
            <a:r>
              <a:rPr lang="en" sz="1400" dirty="0">
                <a:latin typeface="Calibri"/>
                <a:ea typeface="Calibri"/>
                <a:cs typeface="Calibri"/>
                <a:sym typeface="Calibri"/>
              </a:rPr>
              <a:t> </a:t>
            </a:r>
          </a:p>
          <a:p>
            <a:pPr marL="457200" lvl="0" indent="-304800" rtl="0">
              <a:spcBef>
                <a:spcPts val="0"/>
              </a:spcBef>
              <a:buSzPct val="100000"/>
              <a:buFont typeface="Calibri"/>
              <a:buChar char="-"/>
            </a:pPr>
            <a:r>
              <a:rPr lang="en" sz="1400" u="sng" dirty="0">
                <a:solidFill>
                  <a:schemeClr val="hlink"/>
                </a:solidFill>
                <a:latin typeface="Calibri"/>
                <a:ea typeface="Calibri"/>
                <a:cs typeface="Calibri"/>
                <a:sym typeface="Calibri"/>
                <a:hlinkClick r:id="rId5"/>
              </a:rPr>
              <a:t>http://www.westmarine.com/WestAdvisor/Top-Ten-Antifouling-Paint-Buying-Questions</a:t>
            </a:r>
          </a:p>
          <a:p>
            <a:pPr marL="457200" lvl="0" indent="-304800" rtl="0">
              <a:spcBef>
                <a:spcPts val="0"/>
              </a:spcBef>
              <a:buSzPct val="100000"/>
              <a:buFont typeface="Calibri"/>
              <a:buChar char="-"/>
            </a:pPr>
            <a:r>
              <a:rPr lang="en" sz="1400" u="sng" dirty="0">
                <a:solidFill>
                  <a:schemeClr val="hlink"/>
                </a:solidFill>
                <a:latin typeface="Calibri"/>
                <a:ea typeface="Calibri"/>
                <a:cs typeface="Calibri"/>
                <a:sym typeface="Calibri"/>
                <a:hlinkClick r:id="rId6"/>
              </a:rPr>
              <a:t>http://www.yachtpaint.com/LiteratureCentre/antifouling_101_usa_eng.pdf</a:t>
            </a:r>
          </a:p>
          <a:p>
            <a:pPr marL="457200" lvl="0" indent="-304800" rtl="0">
              <a:spcBef>
                <a:spcPts val="0"/>
              </a:spcBef>
              <a:buSzPct val="100000"/>
              <a:buFont typeface="Calibri"/>
              <a:buChar char="-"/>
            </a:pPr>
            <a:r>
              <a:rPr lang="en" sz="1400" u="sng" dirty="0">
                <a:solidFill>
                  <a:schemeClr val="hlink"/>
                </a:solidFill>
                <a:latin typeface="Calibri"/>
                <a:ea typeface="Calibri"/>
                <a:cs typeface="Calibri"/>
                <a:sym typeface="Calibri"/>
                <a:hlinkClick r:id="rId7"/>
              </a:rPr>
              <a:t>http://</a:t>
            </a:r>
            <a:r>
              <a:rPr lang="en" sz="1400" u="sng" dirty="0" smtClean="0">
                <a:solidFill>
                  <a:schemeClr val="hlink"/>
                </a:solidFill>
                <a:latin typeface="Calibri"/>
                <a:ea typeface="Calibri"/>
                <a:cs typeface="Calibri"/>
                <a:sym typeface="Calibri"/>
                <a:hlinkClick r:id="rId7"/>
              </a:rPr>
              <a:t>www.bottompaintstore.com/manufacturers-eco-friendly-boat-bottom-paint-c-14054_13530.html/smart-solution-metal-free-bottom-paint-p-9937.html</a:t>
            </a:r>
            <a:endParaRPr lang="en" sz="1400" u="sng" dirty="0">
              <a:solidFill>
                <a:schemeClr val="hlink"/>
              </a:solidFill>
              <a:latin typeface="Calibri"/>
              <a:ea typeface="Calibri"/>
              <a:cs typeface="Calibri"/>
              <a:sym typeface="Calibri"/>
              <a:hlinkClick r:id="rId7"/>
            </a:endParaRPr>
          </a:p>
        </p:txBody>
      </p:sp>
      <p:sp>
        <p:nvSpPr>
          <p:cNvPr id="2" name="TextBox 1"/>
          <p:cNvSpPr txBox="1"/>
          <p:nvPr/>
        </p:nvSpPr>
        <p:spPr>
          <a:xfrm>
            <a:off x="5024063" y="1345915"/>
            <a:ext cx="3732037" cy="3108543"/>
          </a:xfrm>
          <a:prstGeom prst="rect">
            <a:avLst/>
          </a:prstGeom>
          <a:noFill/>
        </p:spPr>
        <p:txBody>
          <a:bodyPr wrap="square" rtlCol="0">
            <a:spAutoFit/>
          </a:bodyPr>
          <a:lstStyle/>
          <a:p>
            <a:pPr marL="457200" lvl="0" indent="-304800">
              <a:buClr>
                <a:schemeClr val="hlink"/>
              </a:buClr>
              <a:buSzPct val="100000"/>
              <a:buFont typeface="Calibri"/>
              <a:buChar char="-"/>
            </a:pPr>
            <a:r>
              <a:rPr lang="en" u="sng" dirty="0">
                <a:solidFill>
                  <a:schemeClr val="hlink"/>
                </a:solidFill>
                <a:latin typeface="Calibri"/>
                <a:ea typeface="Calibri"/>
                <a:cs typeface="Calibri"/>
                <a:sym typeface="Calibri"/>
                <a:hlinkClick r:id="rId8"/>
              </a:rPr>
              <a:t>http://www.baltimorecountymd.gov/Agencies/publicworks/metro/metro_swrsrvchg.html</a:t>
            </a:r>
            <a:r>
              <a:rPr lang="en" dirty="0">
                <a:latin typeface="Calibri"/>
                <a:ea typeface="Calibri"/>
                <a:cs typeface="Calibri"/>
                <a:sym typeface="Calibri"/>
              </a:rPr>
              <a:t> </a:t>
            </a:r>
          </a:p>
          <a:p>
            <a:pPr marL="457200" lvl="0" indent="-304800">
              <a:buSzPct val="100000"/>
              <a:buFont typeface="Calibri"/>
              <a:buChar char="-"/>
            </a:pPr>
            <a:r>
              <a:rPr lang="en" u="sng" dirty="0">
                <a:solidFill>
                  <a:schemeClr val="hlink"/>
                </a:solidFill>
                <a:latin typeface="Calibri"/>
                <a:ea typeface="Calibri"/>
                <a:cs typeface="Calibri"/>
                <a:sym typeface="Calibri"/>
                <a:hlinkClick r:id="rId9"/>
              </a:rPr>
              <a:t>https://www.biofilm.montana.edu/biofilm-basics-section-1.html</a:t>
            </a:r>
          </a:p>
          <a:p>
            <a:pPr marL="457200" lvl="0" indent="-304800">
              <a:buClr>
                <a:schemeClr val="hlink"/>
              </a:buClr>
              <a:buSzPct val="100000"/>
              <a:buFont typeface="Calibri"/>
              <a:buChar char="-"/>
            </a:pPr>
            <a:r>
              <a:rPr lang="en" u="sng" dirty="0">
                <a:solidFill>
                  <a:schemeClr val="hlink"/>
                </a:solidFill>
                <a:latin typeface="Calibri"/>
                <a:ea typeface="Calibri"/>
                <a:cs typeface="Calibri"/>
                <a:sym typeface="Calibri"/>
                <a:hlinkClick r:id="rId10"/>
              </a:rPr>
              <a:t>http://physicsbuzz.physicscentral.com/2013/01/researchers-develop-new-material-to.html</a:t>
            </a:r>
          </a:p>
          <a:p>
            <a:pPr marL="457200" lvl="0" indent="-304800">
              <a:buClr>
                <a:schemeClr val="hlink"/>
              </a:buClr>
              <a:buSzPct val="100000"/>
              <a:buFont typeface="Calibri"/>
              <a:buChar char="-"/>
            </a:pPr>
            <a:r>
              <a:rPr lang="en" u="sng" dirty="0">
                <a:solidFill>
                  <a:schemeClr val="hlink"/>
                </a:solidFill>
                <a:latin typeface="Calibri"/>
                <a:ea typeface="Calibri"/>
                <a:cs typeface="Calibri"/>
                <a:sym typeface="Calibri"/>
                <a:hlinkClick r:id="rId11"/>
              </a:rPr>
              <a:t>http://www.serc.si.edu/labs/marine_invasions/feature_story/October_2012.aspx</a:t>
            </a:r>
          </a:p>
          <a:p>
            <a:pPr marL="457200" lvl="0" indent="-304800">
              <a:buClr>
                <a:schemeClr val="hlink"/>
              </a:buClr>
              <a:buSzPct val="100000"/>
              <a:buFont typeface="Calibri"/>
              <a:buChar char="-"/>
            </a:pPr>
            <a:r>
              <a:rPr lang="en" u="sng" dirty="0">
                <a:solidFill>
                  <a:schemeClr val="hlink"/>
                </a:solidFill>
                <a:latin typeface="Calibri"/>
                <a:ea typeface="Calibri"/>
                <a:cs typeface="Calibri"/>
                <a:sym typeface="Calibri"/>
                <a:hlinkClick r:id="rId12"/>
              </a:rPr>
              <a:t>http://www.scottsboatservice.com/bottompaint.html</a:t>
            </a:r>
          </a:p>
          <a:p>
            <a:pPr marL="457200" lvl="0" indent="-304800">
              <a:buClr>
                <a:schemeClr val="hlink"/>
              </a:buClr>
              <a:buSzPct val="100000"/>
              <a:buFont typeface="Calibri"/>
              <a:buChar char="-"/>
            </a:pPr>
            <a:r>
              <a:rPr lang="en" u="sng" dirty="0">
                <a:solidFill>
                  <a:schemeClr val="accent5"/>
                </a:solidFill>
                <a:latin typeface="Calibri"/>
                <a:ea typeface="Calibri"/>
                <a:cs typeface="Calibri"/>
                <a:sym typeface="Calibri"/>
                <a:hlinkClick r:id="rId13"/>
              </a:rPr>
              <a:t>http://www.ukmarinesac.org.uk/activities/ports/ph4_3_1.htm</a:t>
            </a:r>
            <a:r>
              <a:rPr lang="en" dirty="0">
                <a:latin typeface="Calibri"/>
                <a:ea typeface="Calibri"/>
                <a:cs typeface="Calibri"/>
                <a:sym typeface="Calibri"/>
              </a:rPr>
              <a:t>  </a:t>
            </a: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Initial ideas </a:t>
            </a:r>
          </a:p>
        </p:txBody>
      </p:sp>
      <p:sp>
        <p:nvSpPr>
          <p:cNvPr id="70" name="Shape 70"/>
          <p:cNvSpPr txBox="1">
            <a:spLocks noGrp="1"/>
          </p:cNvSpPr>
          <p:nvPr>
            <p:ph type="body" idx="1"/>
          </p:nvPr>
        </p:nvSpPr>
        <p:spPr>
          <a:xfrm>
            <a:off x="387900" y="1489825"/>
            <a:ext cx="3056700" cy="3078900"/>
          </a:xfrm>
          <a:prstGeom prst="rect">
            <a:avLst/>
          </a:prstGeom>
        </p:spPr>
        <p:txBody>
          <a:bodyPr lIns="91425" tIns="91425" rIns="91425" bIns="91425" anchor="t" anchorCtr="0">
            <a:noAutofit/>
          </a:bodyPr>
          <a:lstStyle/>
          <a:p>
            <a:pPr marL="457200" lvl="0" indent="-228600" rtl="0">
              <a:spcBef>
                <a:spcPts val="0"/>
              </a:spcBef>
              <a:buChar char="-"/>
            </a:pPr>
            <a:r>
              <a:rPr lang="en"/>
              <a:t>Our initial plan to reduce the amount of pollution in the harbor, was to build a contraption that trapped the trash with a screen from the top and from the side </a:t>
            </a:r>
          </a:p>
          <a:p>
            <a:pPr lvl="0">
              <a:spcBef>
                <a:spcPts val="0"/>
              </a:spcBef>
              <a:buNone/>
            </a:pPr>
            <a:endParaRPr/>
          </a:p>
        </p:txBody>
      </p:sp>
      <p:pic>
        <p:nvPicPr>
          <p:cNvPr id="71" name="Shape 71"/>
          <p:cNvPicPr preferRelativeResize="0"/>
          <p:nvPr/>
        </p:nvPicPr>
        <p:blipFill rotWithShape="1">
          <a:blip r:embed="rId3">
            <a:alphaModFix/>
          </a:blip>
          <a:srcRect t="15610" b="6258"/>
          <a:stretch/>
        </p:blipFill>
        <p:spPr>
          <a:xfrm>
            <a:off x="3444603" y="1489824"/>
            <a:ext cx="2689446" cy="2998400"/>
          </a:xfrm>
          <a:prstGeom prst="rect">
            <a:avLst/>
          </a:prstGeom>
          <a:noFill/>
          <a:ln>
            <a:noFill/>
          </a:ln>
        </p:spPr>
      </p:pic>
      <p:pic>
        <p:nvPicPr>
          <p:cNvPr id="72" name="Shape 72"/>
          <p:cNvPicPr preferRelativeResize="0"/>
          <p:nvPr/>
        </p:nvPicPr>
        <p:blipFill>
          <a:blip r:embed="rId4">
            <a:alphaModFix/>
          </a:blip>
          <a:stretch>
            <a:fillRect/>
          </a:stretch>
        </p:blipFill>
        <p:spPr>
          <a:xfrm>
            <a:off x="6373725" y="1489825"/>
            <a:ext cx="2382375" cy="2998400"/>
          </a:xfrm>
          <a:prstGeom prst="rect">
            <a:avLst/>
          </a:prstGeom>
          <a:no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Modification of design </a:t>
            </a:r>
          </a:p>
        </p:txBody>
      </p:sp>
      <p:sp>
        <p:nvSpPr>
          <p:cNvPr id="78" name="Shape 78"/>
          <p:cNvSpPr txBox="1">
            <a:spLocks noGrp="1"/>
          </p:cNvSpPr>
          <p:nvPr>
            <p:ph type="body" idx="1"/>
          </p:nvPr>
        </p:nvSpPr>
        <p:spPr>
          <a:xfrm>
            <a:off x="387900" y="1349225"/>
            <a:ext cx="6267000" cy="3078900"/>
          </a:xfrm>
          <a:prstGeom prst="rect">
            <a:avLst/>
          </a:prstGeom>
        </p:spPr>
        <p:txBody>
          <a:bodyPr lIns="91425" tIns="91425" rIns="91425" bIns="91425" anchor="t" anchorCtr="0">
            <a:noAutofit/>
          </a:bodyPr>
          <a:lstStyle/>
          <a:p>
            <a:pPr lvl="0">
              <a:spcBef>
                <a:spcPts val="0"/>
              </a:spcBef>
              <a:buNone/>
            </a:pPr>
            <a:r>
              <a:rPr lang="en"/>
              <a:t>After discovering other contraptions similar to ours were too expensive, and biofilms started to form on these contraptions, we started to research biofilms as they prevented these contraptions from working to their full potential. </a:t>
            </a:r>
          </a:p>
          <a:p>
            <a:pPr lvl="0">
              <a:spcBef>
                <a:spcPts val="0"/>
              </a:spcBef>
              <a:buNone/>
            </a:pPr>
            <a:r>
              <a:rPr lang="en"/>
              <a:t>We found that anti-fouling paint blocks off the growth of biofilms, but also hurts organisms that help our harbor. Our research made us want to find a balance between decreasing biofilms and keeping the healthy organisms alive in the harbor. </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387900" y="555600"/>
            <a:ext cx="3328800" cy="620700"/>
          </a:xfrm>
          <a:prstGeom prst="rect">
            <a:avLst/>
          </a:prstGeom>
        </p:spPr>
        <p:txBody>
          <a:bodyPr lIns="91425" tIns="91425" rIns="91425" bIns="91425" anchor="b" anchorCtr="0">
            <a:noAutofit/>
          </a:bodyPr>
          <a:lstStyle/>
          <a:p>
            <a:pPr lvl="0">
              <a:spcBef>
                <a:spcPts val="0"/>
              </a:spcBef>
              <a:buNone/>
            </a:pPr>
            <a:r>
              <a:rPr lang="en"/>
              <a:t>What are biofilms?</a:t>
            </a:r>
          </a:p>
        </p:txBody>
      </p:sp>
      <p:sp>
        <p:nvSpPr>
          <p:cNvPr id="84" name="Shape 84"/>
          <p:cNvSpPr txBox="1">
            <a:spLocks noGrp="1"/>
          </p:cNvSpPr>
          <p:nvPr>
            <p:ph type="body" idx="1"/>
          </p:nvPr>
        </p:nvSpPr>
        <p:spPr>
          <a:xfrm>
            <a:off x="-125809" y="1552928"/>
            <a:ext cx="4872469" cy="3727989"/>
          </a:xfrm>
          <a:prstGeom prst="rect">
            <a:avLst/>
          </a:prstGeom>
        </p:spPr>
        <p:txBody>
          <a:bodyPr lIns="91425" tIns="91425" rIns="91425" bIns="91425" anchor="t" anchorCtr="0">
            <a:noAutofit/>
          </a:bodyPr>
          <a:lstStyle/>
          <a:p>
            <a:pPr marL="457200" lvl="0" indent="-228600" rtl="0">
              <a:lnSpc>
                <a:spcPct val="100000"/>
              </a:lnSpc>
              <a:spcBef>
                <a:spcPts val="0"/>
              </a:spcBef>
              <a:buFont typeface="Arial" panose="020B0604020202020204" pitchFamily="34" charset="0"/>
              <a:buChar char="•"/>
            </a:pPr>
            <a:r>
              <a:rPr lang="en" sz="1050" dirty="0"/>
              <a:t>Biofilms form when bacteria collect on surfaces in damp or wet environments</a:t>
            </a:r>
          </a:p>
          <a:p>
            <a:pPr marL="457200" lvl="0" indent="-228600" rtl="0">
              <a:lnSpc>
                <a:spcPct val="100000"/>
              </a:lnSpc>
              <a:spcBef>
                <a:spcPts val="0"/>
              </a:spcBef>
              <a:buFont typeface="Arial" panose="020B0604020202020204" pitchFamily="34" charset="0"/>
              <a:buChar char="•"/>
            </a:pPr>
            <a:r>
              <a:rPr lang="en" sz="1050" dirty="0"/>
              <a:t>Examples include</a:t>
            </a:r>
            <a:r>
              <a:rPr lang="en" sz="1050" dirty="0" smtClean="0"/>
              <a:t>...</a:t>
            </a:r>
          </a:p>
          <a:p>
            <a:pPr marL="914400" lvl="1" indent="-228600" rtl="0">
              <a:lnSpc>
                <a:spcPct val="100000"/>
              </a:lnSpc>
              <a:spcBef>
                <a:spcPts val="0"/>
              </a:spcBef>
            </a:pPr>
            <a:r>
              <a:rPr lang="en" sz="1050" dirty="0" smtClean="0"/>
              <a:t>- slime on rocks in a stream </a:t>
            </a:r>
          </a:p>
          <a:p>
            <a:pPr marL="914400" lvl="1" indent="-228600" rtl="0">
              <a:lnSpc>
                <a:spcPct val="100000"/>
              </a:lnSpc>
              <a:spcBef>
                <a:spcPts val="0"/>
              </a:spcBef>
            </a:pPr>
            <a:r>
              <a:rPr lang="en" sz="1050" dirty="0" smtClean="0"/>
              <a:t>- “</a:t>
            </a:r>
            <a:r>
              <a:rPr lang="en" sz="1050" dirty="0"/>
              <a:t>Gunk” that lines and clogs your drain</a:t>
            </a:r>
          </a:p>
          <a:p>
            <a:pPr marL="457200" lvl="0" indent="-228600" rtl="0">
              <a:lnSpc>
                <a:spcPct val="100000"/>
              </a:lnSpc>
              <a:spcBef>
                <a:spcPts val="0"/>
              </a:spcBef>
              <a:buFont typeface="Arial" panose="020B0604020202020204" pitchFamily="34" charset="0"/>
              <a:buChar char="•"/>
            </a:pPr>
            <a:r>
              <a:rPr lang="en" sz="1050" dirty="0"/>
              <a:t>3 steps that form biofilms </a:t>
            </a:r>
          </a:p>
          <a:p>
            <a:pPr marL="914400" lvl="1" indent="-228600" rtl="0">
              <a:lnSpc>
                <a:spcPct val="100000"/>
              </a:lnSpc>
              <a:spcBef>
                <a:spcPts val="0"/>
              </a:spcBef>
            </a:pPr>
            <a:r>
              <a:rPr lang="en" sz="1050" dirty="0" smtClean="0"/>
              <a:t>- Bacteria </a:t>
            </a:r>
            <a:r>
              <a:rPr lang="en" sz="1050" dirty="0"/>
              <a:t>attach</a:t>
            </a:r>
          </a:p>
          <a:p>
            <a:pPr marL="914400" lvl="1" indent="-228600" rtl="0">
              <a:lnSpc>
                <a:spcPct val="100000"/>
              </a:lnSpc>
              <a:spcBef>
                <a:spcPts val="0"/>
              </a:spcBef>
            </a:pPr>
            <a:r>
              <a:rPr lang="en" sz="1050" dirty="0" smtClean="0"/>
              <a:t>- They </a:t>
            </a:r>
            <a:r>
              <a:rPr lang="en" sz="1050" dirty="0"/>
              <a:t>grow forming a layer of biofilm</a:t>
            </a:r>
          </a:p>
          <a:p>
            <a:pPr marL="914400" lvl="1" indent="-228600" rtl="0">
              <a:lnSpc>
                <a:spcPct val="100000"/>
              </a:lnSpc>
              <a:spcBef>
                <a:spcPts val="0"/>
              </a:spcBef>
            </a:pPr>
            <a:r>
              <a:rPr lang="en" sz="1050" dirty="0" smtClean="0"/>
              <a:t>- Disperse </a:t>
            </a:r>
            <a:r>
              <a:rPr lang="en" sz="1050" dirty="0"/>
              <a:t>spreading and creating more biofilms</a:t>
            </a:r>
          </a:p>
        </p:txBody>
      </p:sp>
      <p:pic>
        <p:nvPicPr>
          <p:cNvPr id="85" name="Shape 85"/>
          <p:cNvPicPr preferRelativeResize="0"/>
          <p:nvPr/>
        </p:nvPicPr>
        <p:blipFill>
          <a:blip r:embed="rId3">
            <a:alphaModFix/>
          </a:blip>
          <a:stretch>
            <a:fillRect/>
          </a:stretch>
        </p:blipFill>
        <p:spPr>
          <a:xfrm>
            <a:off x="4301683" y="116187"/>
            <a:ext cx="4842317" cy="2355500"/>
          </a:xfrm>
          <a:prstGeom prst="rect">
            <a:avLst/>
          </a:prstGeom>
          <a:noFill/>
          <a:ln>
            <a:noFill/>
          </a:ln>
        </p:spPr>
      </p:pic>
      <p:pic>
        <p:nvPicPr>
          <p:cNvPr id="86" name="Shape 86"/>
          <p:cNvPicPr preferRelativeResize="0"/>
          <p:nvPr/>
        </p:nvPicPr>
        <p:blipFill>
          <a:blip r:embed="rId4">
            <a:alphaModFix/>
          </a:blip>
          <a:stretch>
            <a:fillRect/>
          </a:stretch>
        </p:blipFill>
        <p:spPr>
          <a:xfrm>
            <a:off x="6498082" y="2596347"/>
            <a:ext cx="2452850" cy="2452850"/>
          </a:xfrm>
          <a:prstGeom prst="rect">
            <a:avLst/>
          </a:prstGeom>
          <a:noFill/>
          <a:ln>
            <a:noFill/>
          </a:ln>
        </p:spPr>
      </p:pic>
      <p:pic>
        <p:nvPicPr>
          <p:cNvPr id="87" name="Shape 87"/>
          <p:cNvPicPr preferRelativeResize="0"/>
          <p:nvPr/>
        </p:nvPicPr>
        <p:blipFill rotWithShape="1">
          <a:blip r:embed="rId5">
            <a:alphaModFix/>
          </a:blip>
          <a:srcRect r="9665"/>
          <a:stretch/>
        </p:blipFill>
        <p:spPr>
          <a:xfrm>
            <a:off x="4161607" y="2742925"/>
            <a:ext cx="2336475" cy="1939774"/>
          </a:xfrm>
          <a:prstGeom prst="rect">
            <a:avLst/>
          </a:prstGeom>
          <a:noFill/>
          <a:ln>
            <a:noFill/>
          </a:ln>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Anti fouling paint</a:t>
            </a:r>
          </a:p>
        </p:txBody>
      </p:sp>
      <p:sp>
        <p:nvSpPr>
          <p:cNvPr id="93" name="Shape 93"/>
          <p:cNvSpPr txBox="1">
            <a:spLocks noGrp="1"/>
          </p:cNvSpPr>
          <p:nvPr>
            <p:ph type="body" idx="1"/>
          </p:nvPr>
        </p:nvSpPr>
        <p:spPr>
          <a:xfrm>
            <a:off x="134125" y="1403775"/>
            <a:ext cx="3945600" cy="3299700"/>
          </a:xfrm>
          <a:prstGeom prst="rect">
            <a:avLst/>
          </a:prstGeom>
        </p:spPr>
        <p:txBody>
          <a:bodyPr lIns="91425" tIns="91425" rIns="91425" bIns="91425" anchor="t" anchorCtr="0">
            <a:noAutofit/>
          </a:bodyPr>
          <a:lstStyle/>
          <a:p>
            <a:pPr marL="457200" lvl="0" indent="-317500" rtl="0">
              <a:lnSpc>
                <a:spcPct val="90000"/>
              </a:lnSpc>
              <a:spcBef>
                <a:spcPts val="1000"/>
              </a:spcBef>
              <a:spcAft>
                <a:spcPts val="0"/>
              </a:spcAft>
              <a:buClr>
                <a:srgbClr val="EDEDED"/>
              </a:buClr>
              <a:buSzPct val="100000"/>
              <a:buFont typeface="Arial" panose="020B0604020202020204" pitchFamily="34" charset="0"/>
              <a:buChar char="•"/>
            </a:pPr>
            <a:r>
              <a:rPr lang="en" sz="1400" dirty="0">
                <a:solidFill>
                  <a:srgbClr val="EDEDED"/>
                </a:solidFill>
                <a:latin typeface="Calibri"/>
                <a:ea typeface="Calibri"/>
                <a:cs typeface="Calibri"/>
                <a:sym typeface="Calibri"/>
              </a:rPr>
              <a:t>A paint that goes on the bottoms of boats, and stops organisms such as barnacles and biofilms from producing, and eventually ruining the bottom of the boat.</a:t>
            </a:r>
          </a:p>
          <a:p>
            <a:pPr marL="457200" lvl="0" indent="-317500" rtl="0">
              <a:lnSpc>
                <a:spcPct val="90000"/>
              </a:lnSpc>
              <a:spcBef>
                <a:spcPts val="1000"/>
              </a:spcBef>
              <a:spcAft>
                <a:spcPts val="0"/>
              </a:spcAft>
              <a:buClr>
                <a:srgbClr val="EDEDED"/>
              </a:buClr>
              <a:buSzPct val="100000"/>
              <a:buFont typeface="Arial" panose="020B0604020202020204" pitchFamily="34" charset="0"/>
              <a:buChar char="•"/>
            </a:pPr>
            <a:r>
              <a:rPr lang="en" sz="1400" dirty="0">
                <a:solidFill>
                  <a:srgbClr val="EDEDED"/>
                </a:solidFill>
                <a:latin typeface="Calibri"/>
                <a:ea typeface="Calibri"/>
                <a:cs typeface="Calibri"/>
                <a:sym typeface="Calibri"/>
              </a:rPr>
              <a:t>Although antifouling can be a good thing for the protection of the boats, it kills off organisms in the harbor that do not need to be killed off</a:t>
            </a:r>
          </a:p>
          <a:p>
            <a:pPr marL="457200" lvl="0" indent="-317500">
              <a:lnSpc>
                <a:spcPct val="90000"/>
              </a:lnSpc>
              <a:spcBef>
                <a:spcPts val="1000"/>
              </a:spcBef>
              <a:spcAft>
                <a:spcPts val="0"/>
              </a:spcAft>
              <a:buClr>
                <a:srgbClr val="EDEDED"/>
              </a:buClr>
              <a:buSzPct val="100000"/>
              <a:buFont typeface="Arial" panose="020B0604020202020204" pitchFamily="34" charset="0"/>
              <a:buChar char="•"/>
            </a:pPr>
            <a:r>
              <a:rPr lang="en" sz="1400" dirty="0">
                <a:solidFill>
                  <a:srgbClr val="EDEDED"/>
                </a:solidFill>
                <a:latin typeface="Calibri"/>
                <a:ea typeface="Calibri"/>
                <a:cs typeface="Calibri"/>
                <a:sym typeface="Calibri"/>
              </a:rPr>
              <a:t>Chemicals like: cuprous oxide, thiocyanate, copper thiocyanate, Zinc cause the death of healthy organisms in our harbor</a:t>
            </a:r>
          </a:p>
          <a:p>
            <a:pPr lvl="0">
              <a:spcBef>
                <a:spcPts val="0"/>
              </a:spcBef>
              <a:buNone/>
            </a:pPr>
            <a:endParaRPr sz="1400" dirty="0">
              <a:latin typeface="Calibri"/>
              <a:ea typeface="Calibri"/>
              <a:cs typeface="Calibri"/>
              <a:sym typeface="Calibri"/>
            </a:endParaRPr>
          </a:p>
        </p:txBody>
      </p:sp>
      <p:pic>
        <p:nvPicPr>
          <p:cNvPr id="94" name="Shape 94"/>
          <p:cNvPicPr preferRelativeResize="0"/>
          <p:nvPr/>
        </p:nvPicPr>
        <p:blipFill>
          <a:blip r:embed="rId3">
            <a:alphaModFix/>
          </a:blip>
          <a:stretch>
            <a:fillRect/>
          </a:stretch>
        </p:blipFill>
        <p:spPr>
          <a:xfrm>
            <a:off x="4948400" y="222887"/>
            <a:ext cx="3219450" cy="2238375"/>
          </a:xfrm>
          <a:prstGeom prst="rect">
            <a:avLst/>
          </a:prstGeom>
          <a:noFill/>
          <a:ln>
            <a:noFill/>
          </a:ln>
        </p:spPr>
      </p:pic>
      <p:pic>
        <p:nvPicPr>
          <p:cNvPr id="95" name="Shape 95"/>
          <p:cNvPicPr preferRelativeResize="0"/>
          <p:nvPr/>
        </p:nvPicPr>
        <p:blipFill>
          <a:blip r:embed="rId4">
            <a:alphaModFix/>
          </a:blip>
          <a:stretch>
            <a:fillRect/>
          </a:stretch>
        </p:blipFill>
        <p:spPr>
          <a:xfrm>
            <a:off x="4271400" y="2576000"/>
            <a:ext cx="1938399" cy="1938399"/>
          </a:xfrm>
          <a:prstGeom prst="rect">
            <a:avLst/>
          </a:prstGeom>
          <a:noFill/>
          <a:ln>
            <a:noFill/>
          </a:ln>
        </p:spPr>
      </p:pic>
      <p:pic>
        <p:nvPicPr>
          <p:cNvPr id="96" name="Shape 96"/>
          <p:cNvPicPr preferRelativeResize="0"/>
          <p:nvPr/>
        </p:nvPicPr>
        <p:blipFill>
          <a:blip r:embed="rId5">
            <a:alphaModFix/>
          </a:blip>
          <a:stretch>
            <a:fillRect/>
          </a:stretch>
        </p:blipFill>
        <p:spPr>
          <a:xfrm>
            <a:off x="6272375" y="2575999"/>
            <a:ext cx="2832599" cy="2127474"/>
          </a:xfrm>
          <a:prstGeom prst="rect">
            <a:avLst/>
          </a:prstGeom>
          <a:noFill/>
          <a:ln>
            <a:noFill/>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Copper 	</a:t>
            </a:r>
          </a:p>
        </p:txBody>
      </p:sp>
      <p:sp>
        <p:nvSpPr>
          <p:cNvPr id="102" name="Shape 102"/>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lvl="0">
              <a:spcBef>
                <a:spcPts val="0"/>
              </a:spcBef>
              <a:buNone/>
            </a:pPr>
            <a:r>
              <a:rPr lang="en" sz="1400">
                <a:solidFill>
                  <a:srgbClr val="F3F3F3"/>
                </a:solidFill>
                <a:latin typeface="Arial"/>
                <a:ea typeface="Arial"/>
                <a:cs typeface="Arial"/>
                <a:sym typeface="Arial"/>
              </a:rPr>
              <a:t>The copper in the anti-fouling paint causes damage to marine species particularly. The severity of the damage depends on the concentration of copper used, but the copper has ultimately caused: </a:t>
            </a:r>
          </a:p>
          <a:p>
            <a:pPr marL="457200" lvl="0" indent="-317500" rtl="0">
              <a:spcBef>
                <a:spcPts val="0"/>
              </a:spcBef>
              <a:buClr>
                <a:srgbClr val="F3F3F3"/>
              </a:buClr>
              <a:buSzPct val="100000"/>
              <a:buFont typeface="Arial"/>
              <a:buChar char="-"/>
            </a:pPr>
            <a:r>
              <a:rPr lang="en" sz="1400">
                <a:solidFill>
                  <a:srgbClr val="F3F3F3"/>
                </a:solidFill>
                <a:latin typeface="Arial"/>
                <a:ea typeface="Arial"/>
                <a:cs typeface="Arial"/>
                <a:sym typeface="Arial"/>
              </a:rPr>
              <a:t>deformities in shellfish and mollusc communities</a:t>
            </a:r>
          </a:p>
          <a:p>
            <a:pPr marL="457200" lvl="0" indent="-317500" rtl="0">
              <a:spcBef>
                <a:spcPts val="0"/>
              </a:spcBef>
              <a:buClr>
                <a:srgbClr val="F3F3F3"/>
              </a:buClr>
              <a:buSzPct val="100000"/>
              <a:buFont typeface="Arial"/>
              <a:buChar char="-"/>
            </a:pPr>
            <a:r>
              <a:rPr lang="en" sz="1400">
                <a:solidFill>
                  <a:srgbClr val="F3F3F3"/>
                </a:solidFill>
                <a:latin typeface="Arial"/>
                <a:ea typeface="Arial"/>
                <a:cs typeface="Arial"/>
                <a:sym typeface="Arial"/>
              </a:rPr>
              <a:t>reduced growth of algae </a:t>
            </a:r>
          </a:p>
          <a:p>
            <a:pPr marL="457200" lvl="0" indent="-317500" rtl="0">
              <a:spcBef>
                <a:spcPts val="0"/>
              </a:spcBef>
              <a:buClr>
                <a:srgbClr val="F3F3F3"/>
              </a:buClr>
              <a:buSzPct val="100000"/>
              <a:buFont typeface="Arial"/>
              <a:buChar char="-"/>
            </a:pPr>
            <a:r>
              <a:rPr lang="en" sz="1400">
                <a:solidFill>
                  <a:srgbClr val="F3F3F3"/>
                </a:solidFill>
                <a:latin typeface="Arial"/>
                <a:ea typeface="Arial"/>
                <a:cs typeface="Arial"/>
                <a:sym typeface="Arial"/>
              </a:rPr>
              <a:t>toxic effects in young fish</a:t>
            </a:r>
          </a:p>
          <a:p>
            <a:pPr marL="457200" lvl="0" indent="-317500">
              <a:spcBef>
                <a:spcPts val="0"/>
              </a:spcBef>
              <a:buClr>
                <a:srgbClr val="F3F3F3"/>
              </a:buClr>
              <a:buSzPct val="100000"/>
              <a:buFont typeface="Arial"/>
              <a:buChar char="-"/>
            </a:pPr>
            <a:r>
              <a:rPr lang="en" sz="1400">
                <a:solidFill>
                  <a:srgbClr val="F3F3F3"/>
                </a:solidFill>
                <a:latin typeface="Arial"/>
                <a:ea typeface="Arial"/>
                <a:cs typeface="Arial"/>
                <a:sym typeface="Arial"/>
              </a:rPr>
              <a:t>Reduced respiration rates in marine mammals </a:t>
            </a:r>
          </a:p>
          <a:p>
            <a:pPr lvl="0">
              <a:spcBef>
                <a:spcPts val="0"/>
              </a:spcBef>
              <a:buNone/>
            </a:pPr>
            <a:endParaRPr sz="1100">
              <a:solidFill>
                <a:srgbClr val="000000"/>
              </a:solidFill>
              <a:highlight>
                <a:srgbClr val="FFFFFF"/>
              </a:highlight>
              <a:latin typeface="Arial"/>
              <a:ea typeface="Arial"/>
              <a:cs typeface="Arial"/>
              <a:sym typeface="Arial"/>
            </a:endParaRPr>
          </a:p>
          <a:p>
            <a:pPr lvl="0">
              <a:spcBef>
                <a:spcPts val="0"/>
              </a:spcBef>
              <a:buNone/>
            </a:pPr>
            <a:endParaRPr sz="1100">
              <a:solidFill>
                <a:srgbClr val="000000"/>
              </a:solidFill>
              <a:highlight>
                <a:srgbClr val="FFFFFF"/>
              </a:highlight>
              <a:latin typeface="Arial"/>
              <a:ea typeface="Arial"/>
              <a:cs typeface="Arial"/>
              <a:sym typeface="Arial"/>
            </a:endParaRPr>
          </a:p>
          <a:p>
            <a:pPr lvl="0">
              <a:spcBef>
                <a:spcPts val="0"/>
              </a:spcBef>
              <a:buNone/>
            </a:pPr>
            <a:endParaRPr sz="1100">
              <a:solidFill>
                <a:srgbClr val="000000"/>
              </a:solidFill>
              <a:highlight>
                <a:srgbClr val="FFFFFF"/>
              </a:highlight>
              <a:latin typeface="Arial"/>
              <a:ea typeface="Arial"/>
              <a:cs typeface="Arial"/>
              <a:sym typeface="Arial"/>
            </a:endParaRPr>
          </a:p>
          <a:p>
            <a:pPr lvl="0">
              <a:spcBef>
                <a:spcPts val="0"/>
              </a:spcBef>
              <a:buNone/>
            </a:pPr>
            <a:endParaRPr sz="1100">
              <a:solidFill>
                <a:srgbClr val="000000"/>
              </a:solidFill>
              <a:highlight>
                <a:srgbClr val="FFFFFF"/>
              </a:highlight>
              <a:latin typeface="Arial"/>
              <a:ea typeface="Arial"/>
              <a:cs typeface="Arial"/>
              <a:sym typeface="Arial"/>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Project Constraint</a:t>
            </a:r>
          </a:p>
        </p:txBody>
      </p:sp>
      <p:sp>
        <p:nvSpPr>
          <p:cNvPr id="108" name="Shape 108"/>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marL="457200" lvl="0" indent="-228600" rtl="0">
              <a:spcBef>
                <a:spcPts val="0"/>
              </a:spcBef>
            </a:pPr>
            <a:r>
              <a:rPr lang="en"/>
              <a:t>Reduce the concentration of copper in the solution while also having the least amount of biofilms grow on the plastic flaps.</a:t>
            </a: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Cost analysis</a:t>
            </a:r>
          </a:p>
        </p:txBody>
      </p:sp>
      <p:sp>
        <p:nvSpPr>
          <p:cNvPr id="114" name="Shape 114"/>
          <p:cNvSpPr txBox="1">
            <a:spLocks noGrp="1"/>
          </p:cNvSpPr>
          <p:nvPr>
            <p:ph type="body" idx="1"/>
          </p:nvPr>
        </p:nvSpPr>
        <p:spPr>
          <a:xfrm>
            <a:off x="337800" y="3198425"/>
            <a:ext cx="8468400" cy="781200"/>
          </a:xfrm>
          <a:prstGeom prst="rect">
            <a:avLst/>
          </a:prstGeom>
        </p:spPr>
        <p:txBody>
          <a:bodyPr lIns="91425" tIns="91425" rIns="91425" bIns="91425" anchor="t" anchorCtr="0">
            <a:noAutofit/>
          </a:bodyPr>
          <a:lstStyle/>
          <a:p>
            <a:pPr lvl="0">
              <a:spcBef>
                <a:spcPts val="0"/>
              </a:spcBef>
              <a:buNone/>
            </a:pPr>
            <a:r>
              <a:rPr lang="en" dirty="0"/>
              <a:t> According to our research 25% </a:t>
            </a:r>
            <a:r>
              <a:rPr lang="en" dirty="0" smtClean="0"/>
              <a:t>striped </a:t>
            </a:r>
            <a:r>
              <a:rPr lang="en" dirty="0"/>
              <a:t>dilution is our choice to use as environmentally friendly antifouling paint. </a:t>
            </a:r>
          </a:p>
        </p:txBody>
      </p:sp>
      <p:graphicFrame>
        <p:nvGraphicFramePr>
          <p:cNvPr id="115" name="Shape 115"/>
          <p:cNvGraphicFramePr/>
          <p:nvPr/>
        </p:nvGraphicFramePr>
        <p:xfrm>
          <a:off x="387900" y="1213300"/>
          <a:ext cx="8631200" cy="1704895"/>
        </p:xfrm>
        <a:graphic>
          <a:graphicData uri="http://schemas.openxmlformats.org/drawingml/2006/table">
            <a:tbl>
              <a:tblPr>
                <a:noFill/>
                <a:tableStyleId>{EC8BBF9D-2362-428E-8BC3-1BC1313018A8}</a:tableStyleId>
              </a:tblPr>
              <a:tblGrid>
                <a:gridCol w="3199700"/>
                <a:gridCol w="2715750"/>
                <a:gridCol w="2715750"/>
              </a:tblGrid>
              <a:tr h="420175">
                <a:tc>
                  <a:txBody>
                    <a:bodyPr/>
                    <a:lstStyle/>
                    <a:p>
                      <a:pPr lvl="0">
                        <a:spcBef>
                          <a:spcPts val="0"/>
                        </a:spcBef>
                        <a:buNone/>
                      </a:pPr>
                      <a:r>
                        <a:rPr lang="en">
                          <a:solidFill>
                            <a:srgbClr val="FFFFFF"/>
                          </a:solidFill>
                          <a:latin typeface="Times New Roman"/>
                          <a:ea typeface="Times New Roman"/>
                          <a:cs typeface="Times New Roman"/>
                          <a:sym typeface="Times New Roman"/>
                        </a:rPr>
                        <a:t>Item in Final Product</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c>
                  <a:txBody>
                    <a:bodyPr/>
                    <a:lstStyle/>
                    <a:p>
                      <a:pPr lvl="0">
                        <a:spcBef>
                          <a:spcPts val="0"/>
                        </a:spcBef>
                        <a:buNone/>
                      </a:pPr>
                      <a:r>
                        <a:rPr lang="en">
                          <a:solidFill>
                            <a:srgbClr val="FFFFFF"/>
                          </a:solidFill>
                          <a:latin typeface="Times New Roman"/>
                          <a:ea typeface="Times New Roman"/>
                          <a:cs typeface="Times New Roman"/>
                          <a:sym typeface="Times New Roman"/>
                        </a:rPr>
                        <a:t>Price </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c>
                  <a:txBody>
                    <a:bodyPr/>
                    <a:lstStyle/>
                    <a:p>
                      <a:pPr lvl="0" rtl="0">
                        <a:spcBef>
                          <a:spcPts val="0"/>
                        </a:spcBef>
                        <a:buNone/>
                      </a:pPr>
                      <a:r>
                        <a:rPr lang="en">
                          <a:solidFill>
                            <a:srgbClr val="FFFFFF"/>
                          </a:solidFill>
                          <a:latin typeface="Times New Roman"/>
                          <a:ea typeface="Times New Roman"/>
                          <a:cs typeface="Times New Roman"/>
                          <a:sym typeface="Times New Roman"/>
                        </a:rPr>
                        <a:t>Space covers</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r>
              <a:tr h="675150">
                <a:tc>
                  <a:txBody>
                    <a:bodyPr/>
                    <a:lstStyle/>
                    <a:p>
                      <a:pPr lvl="0" rtl="0">
                        <a:lnSpc>
                          <a:spcPct val="115000"/>
                        </a:lnSpc>
                        <a:spcBef>
                          <a:spcPts val="0"/>
                        </a:spcBef>
                        <a:spcAft>
                          <a:spcPts val="1600"/>
                        </a:spcAft>
                        <a:buNone/>
                      </a:pPr>
                      <a:r>
                        <a:rPr lang="en">
                          <a:solidFill>
                            <a:srgbClr val="FFFFFF"/>
                          </a:solidFill>
                          <a:latin typeface="Times New Roman"/>
                          <a:ea typeface="Times New Roman"/>
                          <a:cs typeface="Times New Roman"/>
                          <a:sym typeface="Times New Roman"/>
                        </a:rPr>
                        <a:t>Antifouling Paint Bottom Shield </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c>
                  <a:txBody>
                    <a:bodyPr/>
                    <a:lstStyle/>
                    <a:p>
                      <a:pPr lvl="0">
                        <a:spcBef>
                          <a:spcPts val="0"/>
                        </a:spcBef>
                        <a:buNone/>
                      </a:pPr>
                      <a:r>
                        <a:rPr lang="en">
                          <a:solidFill>
                            <a:srgbClr val="FFFFFF"/>
                          </a:solidFill>
                          <a:latin typeface="Times New Roman"/>
                          <a:ea typeface="Times New Roman"/>
                          <a:cs typeface="Times New Roman"/>
                          <a:sym typeface="Times New Roman"/>
                        </a:rPr>
                        <a:t>$0.0414</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c>
                  <a:txBody>
                    <a:bodyPr/>
                    <a:lstStyle/>
                    <a:p>
                      <a:pPr lvl="0" rtl="0">
                        <a:spcBef>
                          <a:spcPts val="0"/>
                        </a:spcBef>
                        <a:buNone/>
                      </a:pPr>
                      <a:r>
                        <a:rPr lang="en">
                          <a:solidFill>
                            <a:srgbClr val="FFFFFF"/>
                          </a:solidFill>
                          <a:latin typeface="Times New Roman"/>
                          <a:ea typeface="Times New Roman"/>
                          <a:cs typeface="Times New Roman"/>
                          <a:sym typeface="Times New Roman"/>
                        </a:rPr>
                        <a:t>2.155 square cm (the amount on 25% stripped dilution)</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r>
              <a:tr h="420175">
                <a:tc>
                  <a:txBody>
                    <a:bodyPr/>
                    <a:lstStyle/>
                    <a:p>
                      <a:pPr lvl="0">
                        <a:spcBef>
                          <a:spcPts val="0"/>
                        </a:spcBef>
                        <a:buNone/>
                      </a:pPr>
                      <a:r>
                        <a:rPr lang="en">
                          <a:solidFill>
                            <a:srgbClr val="FFFFFF"/>
                          </a:solidFill>
                          <a:latin typeface="Times New Roman"/>
                          <a:ea typeface="Times New Roman"/>
                          <a:cs typeface="Times New Roman"/>
                          <a:sym typeface="Times New Roman"/>
                        </a:rPr>
                        <a:t>Tap water in Baltimore </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c>
                  <a:txBody>
                    <a:bodyPr/>
                    <a:lstStyle/>
                    <a:p>
                      <a:pPr lvl="0">
                        <a:spcBef>
                          <a:spcPts val="0"/>
                        </a:spcBef>
                        <a:buNone/>
                      </a:pPr>
                      <a:r>
                        <a:rPr lang="en">
                          <a:solidFill>
                            <a:srgbClr val="FFFFFF"/>
                          </a:solidFill>
                          <a:latin typeface="Times New Roman"/>
                          <a:ea typeface="Times New Roman"/>
                          <a:cs typeface="Times New Roman"/>
                          <a:sym typeface="Times New Roman"/>
                        </a:rPr>
                        <a:t>$0.00963</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c>
                  <a:txBody>
                    <a:bodyPr/>
                    <a:lstStyle/>
                    <a:p>
                      <a:pPr lvl="0" rtl="0">
                        <a:spcBef>
                          <a:spcPts val="0"/>
                        </a:spcBef>
                        <a:buNone/>
                      </a:pPr>
                      <a:r>
                        <a:rPr lang="en">
                          <a:solidFill>
                            <a:schemeClr val="dk1"/>
                          </a:solidFill>
                          <a:latin typeface="Times New Roman"/>
                          <a:ea typeface="Times New Roman"/>
                          <a:cs typeface="Times New Roman"/>
                          <a:sym typeface="Times New Roman"/>
                        </a:rPr>
                        <a:t>6.465 square cm (the amount on the 25% stripped dilution)</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r>
            </a:tbl>
          </a:graphicData>
        </a:graphic>
      </p:graphicFrame>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Description for testing set up</a:t>
            </a:r>
          </a:p>
        </p:txBody>
      </p:sp>
      <p:sp>
        <p:nvSpPr>
          <p:cNvPr id="121" name="Shape 121"/>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marL="514350" lvl="0" indent="-285750" rtl="0">
              <a:spcBef>
                <a:spcPts val="0"/>
              </a:spcBef>
              <a:buFont typeface="Arial" panose="020B0604020202020204" pitchFamily="34" charset="0"/>
              <a:buChar char="•"/>
            </a:pPr>
            <a:r>
              <a:rPr lang="en" sz="1400" dirty="0"/>
              <a:t>Cut the plastic gutter guard with a 5cm width </a:t>
            </a:r>
          </a:p>
          <a:p>
            <a:pPr marL="514350" lvl="0" indent="-285750" rtl="0">
              <a:spcBef>
                <a:spcPts val="0"/>
              </a:spcBef>
              <a:buFont typeface="Arial" panose="020B0604020202020204" pitchFamily="34" charset="0"/>
              <a:buChar char="•"/>
            </a:pPr>
            <a:r>
              <a:rPr lang="en" sz="1400" dirty="0"/>
              <a:t>Paint according to dilution (50%, 75%) </a:t>
            </a:r>
          </a:p>
          <a:p>
            <a:pPr marL="914400" lvl="1" indent="-228600" rtl="0">
              <a:spcBef>
                <a:spcPts val="0"/>
              </a:spcBef>
            </a:pPr>
            <a:r>
              <a:rPr lang="en" sz="1100" dirty="0" smtClean="0"/>
              <a:t>- One </a:t>
            </a:r>
            <a:r>
              <a:rPr lang="en" sz="1100" dirty="0"/>
              <a:t>Negative Control</a:t>
            </a:r>
          </a:p>
          <a:p>
            <a:pPr marL="914400" lvl="1" indent="-228600" rtl="0">
              <a:spcBef>
                <a:spcPts val="0"/>
              </a:spcBef>
            </a:pPr>
            <a:r>
              <a:rPr lang="en" sz="1100" dirty="0" smtClean="0"/>
              <a:t>- One </a:t>
            </a:r>
            <a:r>
              <a:rPr lang="en" sz="1100" dirty="0"/>
              <a:t>Stripped</a:t>
            </a:r>
          </a:p>
          <a:p>
            <a:pPr marL="914400" lvl="1" indent="-228600" rtl="0">
              <a:spcBef>
                <a:spcPts val="0"/>
              </a:spcBef>
            </a:pPr>
            <a:r>
              <a:rPr lang="en" sz="1100" dirty="0" smtClean="0"/>
              <a:t>- One </a:t>
            </a:r>
            <a:r>
              <a:rPr lang="en" sz="1100" dirty="0"/>
              <a:t>Full</a:t>
            </a:r>
          </a:p>
          <a:p>
            <a:pPr marL="514350" lvl="0" indent="-285750" rtl="0">
              <a:spcBef>
                <a:spcPts val="0"/>
              </a:spcBef>
              <a:buFont typeface="Arial" panose="020B0604020202020204" pitchFamily="34" charset="0"/>
              <a:buChar char="•"/>
            </a:pPr>
            <a:r>
              <a:rPr lang="en" sz="1400" dirty="0"/>
              <a:t>Place in Harbor Water for 48 hours</a:t>
            </a:r>
          </a:p>
          <a:p>
            <a:pPr marL="514350" lvl="0" indent="-285750" rtl="0">
              <a:spcBef>
                <a:spcPts val="0"/>
              </a:spcBef>
              <a:buFont typeface="Arial" panose="020B0604020202020204" pitchFamily="34" charset="0"/>
              <a:buChar char="•"/>
            </a:pPr>
            <a:r>
              <a:rPr lang="en" sz="1400" dirty="0"/>
              <a:t>Take out and observe bottom 2cmx2cm square under microscope</a:t>
            </a:r>
          </a:p>
          <a:p>
            <a:pPr marL="514350" lvl="0" indent="-285750">
              <a:spcBef>
                <a:spcPts val="0"/>
              </a:spcBef>
              <a:buFont typeface="Arial" panose="020B0604020202020204" pitchFamily="34" charset="0"/>
              <a:buChar char="•"/>
            </a:pPr>
            <a:r>
              <a:rPr lang="en" sz="1400" dirty="0"/>
              <a:t>Record amount of biofilms attached </a:t>
            </a:r>
          </a:p>
        </p:txBody>
      </p:sp>
      <p:pic>
        <p:nvPicPr>
          <p:cNvPr id="122" name="Shape 122"/>
          <p:cNvPicPr preferRelativeResize="0"/>
          <p:nvPr/>
        </p:nvPicPr>
        <p:blipFill rotWithShape="1">
          <a:blip r:embed="rId3">
            <a:alphaModFix/>
          </a:blip>
          <a:srcRect t="21875"/>
          <a:stretch/>
        </p:blipFill>
        <p:spPr>
          <a:xfrm>
            <a:off x="6161075" y="362924"/>
            <a:ext cx="2595025" cy="2703150"/>
          </a:xfrm>
          <a:prstGeom prst="rect">
            <a:avLst/>
          </a:prstGeom>
          <a:noFill/>
          <a:ln>
            <a:noFill/>
          </a:ln>
        </p:spPr>
      </p:pic>
    </p:spTree>
  </p:cSld>
  <p:clrMapOvr>
    <a:masterClrMapping/>
  </p:clrMapOvr>
  <p:transition spd="slow">
    <p:fade/>
  </p:transition>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4084</TotalTime>
  <Words>770</Words>
  <Application>Microsoft Office PowerPoint</Application>
  <PresentationFormat>On-screen Show (16:9)</PresentationFormat>
  <Paragraphs>163</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Times New Roman</vt:lpstr>
      <vt:lpstr>Roboto</vt:lpstr>
      <vt:lpstr>Roboto Slab</vt:lpstr>
      <vt:lpstr>Arial</vt:lpstr>
      <vt:lpstr>Calibri</vt:lpstr>
      <vt:lpstr>marina</vt:lpstr>
      <vt:lpstr>Harbor Pollution: Biofilms </vt:lpstr>
      <vt:lpstr>Initial ideas </vt:lpstr>
      <vt:lpstr>Modification of design </vt:lpstr>
      <vt:lpstr>What are biofilms?</vt:lpstr>
      <vt:lpstr>Anti fouling paint</vt:lpstr>
      <vt:lpstr>Copper  </vt:lpstr>
      <vt:lpstr>Project Constraint</vt:lpstr>
      <vt:lpstr>Cost analysis</vt:lpstr>
      <vt:lpstr>Description for testing set up</vt:lpstr>
      <vt:lpstr>Testing continued...</vt:lpstr>
      <vt:lpstr>PowerPoint Presentation</vt:lpstr>
      <vt:lpstr>Average </vt:lpstr>
      <vt:lpstr>Conclusion </vt:lpstr>
      <vt:lpstr>Sources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Harbor Pollution: Biofilms </dc:title>
  <dc:creator>Shaw, Emma</dc:creator>
  <cp:lastModifiedBy>Shaw, Emma</cp:lastModifiedBy>
  <cp:revision>4</cp:revision>
  <dcterms:modified xsi:type="dcterms:W3CDTF">2016-05-24T17:24:28Z</dcterms:modified>
</cp:coreProperties>
</file>