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67" r:id="rId3"/>
    <p:sldId id="266" r:id="rId4"/>
    <p:sldId id="269" r:id="rId5"/>
    <p:sldId id="257" r:id="rId6"/>
    <p:sldId id="262" r:id="rId7"/>
    <p:sldId id="258" r:id="rId8"/>
    <p:sldId id="268" r:id="rId9"/>
    <p:sldId id="265" r:id="rId10"/>
    <p:sldId id="263" r:id="rId11"/>
    <p:sldId id="264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97" autoAdjust="0"/>
    <p:restoredTop sz="89048" autoAdjust="0"/>
  </p:normalViewPr>
  <p:slideViewPr>
    <p:cSldViewPr snapToGrid="0">
      <p:cViewPr varScale="1">
        <p:scale>
          <a:sx n="77" d="100"/>
          <a:sy n="77" d="100"/>
        </p:scale>
        <p:origin x="1075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FDDCF9-BA4D-4269-9C54-3BDA94AA3F1A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D5339C-D8A3-40B5-8C8D-942F76DDBD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8457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5339C-D8A3-40B5-8C8D-942F76DDBDB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4828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EE506608-7D83-412B-8AFD-D1D0F09FE9D5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48FA78D2-2A4F-4A8E-8C69-41B49378FA83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56341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06608-7D83-412B-8AFD-D1D0F09FE9D5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A78D2-2A4F-4A8E-8C69-41B49378FA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332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06608-7D83-412B-8AFD-D1D0F09FE9D5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A78D2-2A4F-4A8E-8C69-41B49378FA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562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06608-7D83-412B-8AFD-D1D0F09FE9D5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A78D2-2A4F-4A8E-8C69-41B49378FA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429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EE506608-7D83-412B-8AFD-D1D0F09FE9D5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8FA78D2-2A4F-4A8E-8C69-41B49378FA83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26336765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06608-7D83-412B-8AFD-D1D0F09FE9D5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A78D2-2A4F-4A8E-8C69-41B49378FA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761650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06608-7D83-412B-8AFD-D1D0F09FE9D5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A78D2-2A4F-4A8E-8C69-41B49378FA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438007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06608-7D83-412B-8AFD-D1D0F09FE9D5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A78D2-2A4F-4A8E-8C69-41B49378FA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23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06608-7D83-412B-8AFD-D1D0F09FE9D5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A78D2-2A4F-4A8E-8C69-41B49378FA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312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EE506608-7D83-412B-8AFD-D1D0F09FE9D5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48FA78D2-2A4F-4A8E-8C69-41B49378FA8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1399005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EE506608-7D83-412B-8AFD-D1D0F09FE9D5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48FA78D2-2A4F-4A8E-8C69-41B49378FA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305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E506608-7D83-412B-8AFD-D1D0F09FE9D5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8FA78D2-2A4F-4A8E-8C69-41B49378FA8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105079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iencelab.com/msds.php?msdsId=9925850" TargetMode="External"/><Relationship Id="rId2" Type="http://schemas.openxmlformats.org/officeDocument/2006/relationships/hyperlink" Target="http://www.sciencelab.com/msds.php?msdsId=9926361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Stage Gate #1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By: Quinn, Bella and Emma</a:t>
            </a:r>
          </a:p>
        </p:txBody>
      </p:sp>
    </p:spTree>
    <p:extLst>
      <p:ext uri="{BB962C8B-B14F-4D97-AF65-F5344CB8AC3E}">
        <p14:creationId xmlns:p14="http://schemas.microsoft.com/office/powerpoint/2010/main" val="19243455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Steps…</a:t>
            </a:r>
          </a:p>
        </p:txBody>
      </p:sp>
    </p:spTree>
    <p:extLst>
      <p:ext uri="{BB962C8B-B14F-4D97-AF65-F5344CB8AC3E}">
        <p14:creationId xmlns:p14="http://schemas.microsoft.com/office/powerpoint/2010/main" val="41290947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5"/>
          <p:cNvPicPr>
            <a:picLocks noChangeAspect="1"/>
          </p:cNvPicPr>
          <p:nvPr/>
        </p:nvPicPr>
        <p:blipFill>
          <a:blip r:embed="rId2"/>
          <a:srcRect t="217" b="217"/>
          <a:stretch>
            <a:fillRect/>
          </a:stretch>
        </p:blipFill>
        <p:spPr>
          <a:xfrm>
            <a:off x="1028778" y="1287888"/>
            <a:ext cx="6656133" cy="525574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48859" y="-10673"/>
            <a:ext cx="3864099" cy="1591980"/>
          </a:xfrm>
          <a:prstGeom prst="rect">
            <a:avLst/>
          </a:prstGeom>
        </p:spPr>
      </p:pic>
      <p:sp>
        <p:nvSpPr>
          <p:cNvPr id="7" name="Text Placeholder 3"/>
          <p:cNvSpPr txBox="1">
            <a:spLocks/>
          </p:cNvSpPr>
          <p:nvPr/>
        </p:nvSpPr>
        <p:spPr>
          <a:xfrm>
            <a:off x="8337883" y="1741336"/>
            <a:ext cx="3092117" cy="41641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tx1"/>
                </a:solidFill>
              </a:rPr>
              <a:t>We’ve begun working on design 2. </a:t>
            </a:r>
          </a:p>
          <a:p>
            <a:r>
              <a:rPr lang="en-US" dirty="0">
                <a:solidFill>
                  <a:schemeClr val="tx1"/>
                </a:solidFill>
              </a:rPr>
              <a:t>Changes include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Hot glue on the sides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A tape seal for the lid</a:t>
            </a:r>
          </a:p>
          <a:p>
            <a:pPr lvl="1"/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24185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Product Constraints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2727" y="1286363"/>
            <a:ext cx="9964771" cy="4212915"/>
          </a:xfrm>
        </p:spPr>
        <p:txBody>
          <a:bodyPr>
            <a:normAutofit/>
          </a:bodyPr>
          <a:lstStyle/>
          <a:p>
            <a:r>
              <a:rPr lang="en-US" sz="2800" dirty="0"/>
              <a:t>Max LD50 Value</a:t>
            </a:r>
          </a:p>
          <a:p>
            <a:r>
              <a:rPr lang="en-US" sz="2800" dirty="0"/>
              <a:t>Max SPF (using the legal limit of 6% Benzophenone and 7.5% </a:t>
            </a:r>
            <a:r>
              <a:rPr lang="en-US" sz="2800" dirty="0" err="1"/>
              <a:t>Ethylhexylmethoxycinnimate</a:t>
            </a:r>
            <a:r>
              <a:rPr lang="en-US" sz="2800" dirty="0"/>
              <a:t>) </a:t>
            </a:r>
          </a:p>
          <a:p>
            <a:r>
              <a:rPr lang="en-US" sz="2800" dirty="0"/>
              <a:t>Attempt to reach the Minimum Cost </a:t>
            </a:r>
          </a:p>
          <a:p>
            <a:r>
              <a:rPr lang="en-US" sz="2800" dirty="0"/>
              <a:t>Maximum Cost for Packaging ($3 with glue, $4 without glue)</a:t>
            </a:r>
          </a:p>
          <a:p>
            <a:r>
              <a:rPr lang="en-US" sz="2800" dirty="0"/>
              <a:t>Highest Packing Materials Testing Criteria</a:t>
            </a:r>
          </a:p>
        </p:txBody>
      </p:sp>
    </p:spTree>
    <p:extLst>
      <p:ext uri="{BB962C8B-B14F-4D97-AF65-F5344CB8AC3E}">
        <p14:creationId xmlns:p14="http://schemas.microsoft.com/office/powerpoint/2010/main" val="16582459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Cost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706452"/>
            <a:ext cx="10178322" cy="4026691"/>
          </a:xfrm>
        </p:spPr>
        <p:txBody>
          <a:bodyPr>
            <a:normAutofit lnSpcReduction="10000"/>
          </a:bodyPr>
          <a:lstStyle/>
          <a:p>
            <a:r>
              <a:rPr lang="en-US" sz="2400" dirty="0" err="1"/>
              <a:t>Cetyl</a:t>
            </a:r>
            <a:r>
              <a:rPr lang="en-US" sz="2400" dirty="0"/>
              <a:t> </a:t>
            </a:r>
            <a:r>
              <a:rPr lang="en-US" sz="2400" dirty="0" err="1"/>
              <a:t>Alchol</a:t>
            </a:r>
            <a:r>
              <a:rPr lang="en-US" sz="2400" dirty="0"/>
              <a:t> :  (2 g) $0.05 …………..from Making Cosmetics</a:t>
            </a:r>
          </a:p>
          <a:p>
            <a:r>
              <a:rPr lang="en-US" sz="2400" dirty="0"/>
              <a:t>Benzophenone-3 : (max of 5.28 g) $0.0036 (for max)…………..Alibaba.com</a:t>
            </a:r>
          </a:p>
          <a:p>
            <a:r>
              <a:rPr lang="en-US" sz="2400" dirty="0" err="1"/>
              <a:t>Ethylhexylmethoxycinnimate</a:t>
            </a:r>
            <a:r>
              <a:rPr lang="en-US" sz="2400" dirty="0"/>
              <a:t>  : (max 6.6 g) $.0198 (for max) …………..Alibaba.com</a:t>
            </a:r>
          </a:p>
          <a:p>
            <a:r>
              <a:rPr lang="en-US" sz="2400" dirty="0"/>
              <a:t>Steric Acid :  (4 g) $0.003 ………….Bulk Apothecary</a:t>
            </a:r>
          </a:p>
          <a:p>
            <a:r>
              <a:rPr lang="en-US" sz="2400" dirty="0"/>
              <a:t>Glycerin : (2 g) $0.10 ………….. Lotion Crafter</a:t>
            </a:r>
          </a:p>
          <a:p>
            <a:r>
              <a:rPr lang="en-US" sz="2400" dirty="0" err="1"/>
              <a:t>Trethanol</a:t>
            </a:r>
            <a:r>
              <a:rPr lang="en-US" sz="2400" dirty="0"/>
              <a:t> Amine : (1 g) $0.02 ………….. Ebay.com </a:t>
            </a:r>
          </a:p>
          <a:p>
            <a:r>
              <a:rPr lang="en-US" sz="2400" dirty="0"/>
              <a:t>Water Distilled : (78 g) $0.02 …………..Walmart</a:t>
            </a:r>
          </a:p>
          <a:p>
            <a:r>
              <a:rPr lang="en-US" sz="2400" dirty="0"/>
              <a:t>Total:			</a:t>
            </a:r>
            <a:r>
              <a:rPr lang="en-US" sz="2400" b="1" dirty="0">
                <a:solidFill>
                  <a:srgbClr val="FF0000"/>
                </a:solidFill>
              </a:rPr>
              <a:t>$0.25</a:t>
            </a:r>
          </a:p>
          <a:p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78033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MSDS Safety Precautions 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3282" y="1516743"/>
            <a:ext cx="10196718" cy="4395684"/>
          </a:xfrm>
        </p:spPr>
        <p:txBody>
          <a:bodyPr>
            <a:normAutofit/>
          </a:bodyPr>
          <a:lstStyle/>
          <a:p>
            <a:r>
              <a:rPr lang="en-US" sz="2800" dirty="0"/>
              <a:t>Benzophenone and </a:t>
            </a:r>
            <a:r>
              <a:rPr lang="en-US" sz="2800" dirty="0" err="1"/>
              <a:t>Ethylhexylmethoxycinnamate</a:t>
            </a:r>
            <a:endParaRPr lang="en-US" sz="2800" dirty="0"/>
          </a:p>
          <a:p>
            <a:pPr lvl="1"/>
            <a:r>
              <a:rPr lang="en-US" sz="2400" dirty="0"/>
              <a:t>If in contact with your skin</a:t>
            </a:r>
          </a:p>
          <a:p>
            <a:pPr lvl="2"/>
            <a:r>
              <a:rPr lang="en-US" sz="2000" dirty="0"/>
              <a:t>Wash with soap and water</a:t>
            </a:r>
          </a:p>
          <a:p>
            <a:pPr lvl="2"/>
            <a:r>
              <a:rPr lang="en-US" sz="2000" dirty="0"/>
              <a:t>Cover irritated skin with emollient</a:t>
            </a:r>
          </a:p>
          <a:p>
            <a:pPr lvl="2"/>
            <a:r>
              <a:rPr lang="en-US" sz="2000" dirty="0"/>
              <a:t>Get medical attention if irritation develops</a:t>
            </a:r>
          </a:p>
          <a:p>
            <a:pPr marL="914400" lvl="2" indent="0">
              <a:buNone/>
            </a:pPr>
            <a:endParaRPr lang="en-US" sz="2000" dirty="0"/>
          </a:p>
          <a:p>
            <a:pPr marL="914400" lvl="2" indent="0">
              <a:buNone/>
            </a:pPr>
            <a:r>
              <a:rPr lang="en-US" sz="2000" dirty="0"/>
              <a:t>When using , wear gloves and goggles. </a:t>
            </a:r>
          </a:p>
          <a:p>
            <a:pPr marL="914400" lvl="2" indent="0">
              <a:buNone/>
            </a:pPr>
            <a:r>
              <a:rPr lang="en-US" sz="2000" dirty="0"/>
              <a:t>For further information visit: </a:t>
            </a:r>
            <a:r>
              <a:rPr lang="en-US" sz="2000" dirty="0">
                <a:hlinkClick r:id="rId2"/>
              </a:rPr>
              <a:t>http://www.sciencelab.com/msds.php?msdsId=9926361</a:t>
            </a:r>
            <a:r>
              <a:rPr lang="en-US" sz="2000" dirty="0"/>
              <a:t> </a:t>
            </a:r>
          </a:p>
          <a:p>
            <a:pPr marL="914400" lvl="2" indent="0">
              <a:buNone/>
            </a:pPr>
            <a:r>
              <a:rPr lang="en-US" sz="2000" dirty="0">
                <a:hlinkClick r:id="rId3"/>
              </a:rPr>
              <a:t>http://www.sciencelab.com/msds.php?msdsId=9925850</a:t>
            </a:r>
            <a:r>
              <a:rPr lang="en-US" sz="2000" dirty="0"/>
              <a:t> </a:t>
            </a:r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21005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LD-50 Testing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2728" y="1226788"/>
            <a:ext cx="4800600" cy="632529"/>
          </a:xfrm>
        </p:spPr>
        <p:txBody>
          <a:bodyPr/>
          <a:lstStyle/>
          <a:p>
            <a:pPr algn="ctr"/>
            <a:r>
              <a:rPr lang="en-US" dirty="0"/>
              <a:t>Benzophenone (0xybenzone) Graph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983284" y="6415315"/>
            <a:ext cx="4716716" cy="52545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Zoomed in Graph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1295399" y="2029064"/>
            <a:ext cx="9343571" cy="2996398"/>
          </a:xfrm>
        </p:spPr>
        <p:txBody>
          <a:bodyPr/>
          <a:lstStyle/>
          <a:p>
            <a:r>
              <a:rPr lang="en-US" dirty="0"/>
              <a:t>Raw Data Available Upon Request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750" y="2705105"/>
            <a:ext cx="5951870" cy="367506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84695" y="2705106"/>
            <a:ext cx="5791200" cy="3675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76292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LD-50 Testing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0614" y="1241003"/>
            <a:ext cx="5338464" cy="632529"/>
          </a:xfrm>
        </p:spPr>
        <p:txBody>
          <a:bodyPr/>
          <a:lstStyle/>
          <a:p>
            <a:pPr algn="ctr"/>
            <a:r>
              <a:rPr lang="en-US" dirty="0" err="1"/>
              <a:t>Ethylhexylmethoxycinnimate</a:t>
            </a:r>
            <a:r>
              <a:rPr lang="en-US" dirty="0"/>
              <a:t> (</a:t>
            </a:r>
            <a:r>
              <a:rPr lang="en-US" dirty="0" err="1"/>
              <a:t>cinnimate</a:t>
            </a:r>
            <a:r>
              <a:rPr lang="en-US" dirty="0"/>
              <a:t>)</a:t>
            </a: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1468438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1468438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1468438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1468438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1468438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468438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468438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468438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468438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68438" algn="ctr"/>
              </a:tabLst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OXYBENZONE </a:t>
            </a:r>
            <a:endParaRPr kumimoji="0" lang="en-US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68438" algn="ctr"/>
              </a:tabLst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1468438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1468438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1468438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1468438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1468438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468438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468438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468438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468438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68438" algn="ctr"/>
              </a:tabLst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CINNAMATE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476343" y="6214047"/>
            <a:ext cx="29490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Zoomed in Graph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70901" y="2382169"/>
            <a:ext cx="5648325" cy="33242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6808" y="2371402"/>
            <a:ext cx="5724093" cy="3334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32128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017" y="2374229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Packaging</a:t>
            </a:r>
          </a:p>
        </p:txBody>
      </p:sp>
    </p:spTree>
    <p:extLst>
      <p:ext uri="{BB962C8B-B14F-4D97-AF65-F5344CB8AC3E}">
        <p14:creationId xmlns:p14="http://schemas.microsoft.com/office/powerpoint/2010/main" val="20779840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Materials Test Findings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5264621"/>
              </p:ext>
            </p:extLst>
          </p:nvPr>
        </p:nvGraphicFramePr>
        <p:xfrm>
          <a:off x="1251678" y="1157480"/>
          <a:ext cx="8443862" cy="441452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3899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26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62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62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62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0626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0626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9287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Material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Drop Test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Throw </a:t>
                      </a:r>
                      <a:r>
                        <a:rPr lang="en-US" baseline="0" dirty="0"/>
                        <a:t>Test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Weight Test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Shake Test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Water Test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Heat Test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Recyclable Newsprint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2.33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2.66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Cardboard</a:t>
                      </a:r>
                      <a:r>
                        <a:rPr lang="en-US" b="1" baseline="0" dirty="0"/>
                        <a:t> Square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Plastic</a:t>
                      </a:r>
                      <a:r>
                        <a:rPr lang="en-US" b="1" baseline="0" dirty="0"/>
                        <a:t> Baggie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Plastic</a:t>
                      </a:r>
                      <a:r>
                        <a:rPr lang="en-US" baseline="0" dirty="0"/>
                        <a:t> Wrap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Foil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2.66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Wax Paper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Duct</a:t>
                      </a:r>
                      <a:r>
                        <a:rPr lang="en-US" b="1" baseline="0" dirty="0"/>
                        <a:t> Tape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Masking Tape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251678" y="5662749"/>
            <a:ext cx="844386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We believed the cardboard, plastic baggies and duct tape withheld under these tests best and were the most durable. Therefore we decided to implement them in our design.</a:t>
            </a:r>
          </a:p>
        </p:txBody>
      </p:sp>
    </p:spTree>
    <p:extLst>
      <p:ext uri="{BB962C8B-B14F-4D97-AF65-F5344CB8AC3E}">
        <p14:creationId xmlns:p14="http://schemas.microsoft.com/office/powerpoint/2010/main" val="14910614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0940236"/>
              </p:ext>
            </p:extLst>
          </p:nvPr>
        </p:nvGraphicFramePr>
        <p:xfrm>
          <a:off x="978794" y="656290"/>
          <a:ext cx="6891378" cy="5447760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17386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06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61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160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4988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Design # 1 2/29/16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Notes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42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Horizontally 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Vertically 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004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Drop Test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H &amp; V—Lotion bag came out but still useable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3763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Shake Test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2.75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H- flap came out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V-flap came out and fell to its side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004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Weight Test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3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H-with stood the weight well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V- the flap came out 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074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Thrown Test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0.5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H &amp; V- lotion falling out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3934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Water Test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1.5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1.5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The less dense parts (flap) held up worse than other parts but the lotion remind dry in the plastic bag 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074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Heat Test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Tape broke on the sides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/>
          <a:lstStyle/>
          <a:p>
            <a:r>
              <a:rPr lang="en-US" dirty="0"/>
              <a:t>Design 1 </a:t>
            </a:r>
          </a:p>
        </p:txBody>
      </p:sp>
      <p:sp>
        <p:nvSpPr>
          <p:cNvPr id="10" name="Text Placeholder 3"/>
          <p:cNvSpPr txBox="1">
            <a:spLocks/>
          </p:cNvSpPr>
          <p:nvPr/>
        </p:nvSpPr>
        <p:spPr>
          <a:xfrm>
            <a:off x="8337882" y="1470879"/>
            <a:ext cx="3092117" cy="41641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tx1"/>
                </a:solidFill>
              </a:rPr>
              <a:t>1 Cardboard, 3 Duct Tapes, 1 Plastic Bag</a:t>
            </a:r>
          </a:p>
          <a:p>
            <a:r>
              <a:rPr lang="en-US" dirty="0">
                <a:solidFill>
                  <a:schemeClr val="tx1"/>
                </a:solidFill>
              </a:rPr>
              <a:t>Cost of =$3.50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8116672" y="2877000"/>
            <a:ext cx="3534536" cy="3534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8524884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2237</TotalTime>
  <Words>468</Words>
  <Application>Microsoft Office PowerPoint</Application>
  <PresentationFormat>Widescreen</PresentationFormat>
  <Paragraphs>142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Gill Sans MT</vt:lpstr>
      <vt:lpstr>Impact</vt:lpstr>
      <vt:lpstr>Times New Roman</vt:lpstr>
      <vt:lpstr>Badge</vt:lpstr>
      <vt:lpstr>Stage Gate #1</vt:lpstr>
      <vt:lpstr>Product Constraints</vt:lpstr>
      <vt:lpstr>Cost analysis</vt:lpstr>
      <vt:lpstr>MSDS Safety Precautions  </vt:lpstr>
      <vt:lpstr>LD-50 Testing</vt:lpstr>
      <vt:lpstr>LD-50 Testing</vt:lpstr>
      <vt:lpstr>Packaging</vt:lpstr>
      <vt:lpstr>Materials Test Findings</vt:lpstr>
      <vt:lpstr>Design 1 </vt:lpstr>
      <vt:lpstr>Next Steps…</vt:lpstr>
      <vt:lpstr>PowerPoint Presentation</vt:lpstr>
    </vt:vector>
  </TitlesOfParts>
  <Company>RPCS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Sunscreen</dc:title>
  <dc:creator>Shaw, Emma</dc:creator>
  <cp:lastModifiedBy>Brock, David</cp:lastModifiedBy>
  <cp:revision>22</cp:revision>
  <dcterms:created xsi:type="dcterms:W3CDTF">2016-03-01T11:58:42Z</dcterms:created>
  <dcterms:modified xsi:type="dcterms:W3CDTF">2016-09-07T15:45:16Z</dcterms:modified>
</cp:coreProperties>
</file>